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027" autoAdjust="0"/>
  </p:normalViewPr>
  <p:slideViewPr>
    <p:cSldViewPr>
      <p:cViewPr>
        <p:scale>
          <a:sx n="100" d="100"/>
          <a:sy n="100" d="100"/>
        </p:scale>
        <p:origin x="98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667-AF2B-4058-9ACC-6306A7DA0CE7}" type="datetimeFigureOut">
              <a:rPr lang="es-ES" smtClean="0"/>
              <a:t>2020/10/19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2E5AD-B108-4F20-92A7-6AA39D1C42C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0" y="1268760"/>
            <a:ext cx="4680520" cy="4248472"/>
            <a:chOff x="251520" y="548680"/>
            <a:chExt cx="4968552" cy="4608512"/>
          </a:xfrm>
        </p:grpSpPr>
        <p:pic>
          <p:nvPicPr>
            <p:cNvPr id="1026" name="Picture 2" descr="dibujo ala murcielago - Buscar con Google | Como hacer un murcielago,  Murcielagos, Murcielago dibujo"/>
            <p:cNvPicPr>
              <a:picLocks noChangeAspect="1" noChangeArrowheads="1"/>
            </p:cNvPicPr>
            <p:nvPr/>
          </p:nvPicPr>
          <p:blipFill>
            <a:blip r:embed="rId2" cstate="print"/>
            <a:srcRect l="4086" r="4679"/>
            <a:stretch>
              <a:fillRect/>
            </a:stretch>
          </p:blipFill>
          <p:spPr bwMode="auto">
            <a:xfrm>
              <a:off x="251520" y="1556792"/>
              <a:ext cx="4968552" cy="3361960"/>
            </a:xfrm>
            <a:prstGeom prst="rect">
              <a:avLst/>
            </a:prstGeom>
            <a:noFill/>
          </p:spPr>
        </p:pic>
        <p:pic>
          <p:nvPicPr>
            <p:cNvPr id="4" name="3 Imagen" descr="candado-cerrad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3" y="1340768"/>
              <a:ext cx="2952327" cy="3816424"/>
            </a:xfrm>
            <a:prstGeom prst="rect">
              <a:avLst/>
            </a:prstGeom>
          </p:spPr>
        </p:pic>
        <p:sp>
          <p:nvSpPr>
            <p:cNvPr id="6" name="5 Rectángulo"/>
            <p:cNvSpPr/>
            <p:nvPr/>
          </p:nvSpPr>
          <p:spPr>
            <a:xfrm>
              <a:off x="2123728" y="2996952"/>
              <a:ext cx="1152128" cy="16561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7" name="6 Imagen" descr="ojos-de-dibujos-animad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712" y="548680"/>
              <a:ext cx="1584176" cy="1584176"/>
            </a:xfrm>
            <a:prstGeom prst="rect">
              <a:avLst/>
            </a:prstGeom>
          </p:spPr>
        </p:pic>
        <p:sp>
          <p:nvSpPr>
            <p:cNvPr id="8" name="7 Rectángulo"/>
            <p:cNvSpPr/>
            <p:nvPr/>
          </p:nvSpPr>
          <p:spPr>
            <a:xfrm>
              <a:off x="2411760" y="3140968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411760" y="4077072"/>
              <a:ext cx="6480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12 Rectángulo"/>
          <p:cNvSpPr/>
          <p:nvPr/>
        </p:nvSpPr>
        <p:spPr>
          <a:xfrm>
            <a:off x="2715290" y="3176518"/>
            <a:ext cx="41655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2757946" y="3147895"/>
            <a:ext cx="345600" cy="2519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4860032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1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37085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2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814138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3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291191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4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768244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5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245297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6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722350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7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199403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8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8676456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9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427984" y="350100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0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860032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1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337085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2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814138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3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6291191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4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768244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5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245297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6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722350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7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8199403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8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8676456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9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4427984" y="44371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  <a:latin typeface="Forte" pitchFamily="66" charset="0"/>
                <a:cs typeface="Aharoni" pitchFamily="2" charset="-79"/>
              </a:rPr>
              <a:t>0</a:t>
            </a:r>
            <a:endParaRPr lang="es-ES" sz="4800" dirty="0">
              <a:solidFill>
                <a:srgbClr val="FF0000"/>
              </a:solidFill>
              <a:latin typeface="Forte" pitchFamily="66" charset="0"/>
              <a:cs typeface="Aharoni" pitchFamily="2" charset="-79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404664"/>
            <a:ext cx="3006874" cy="89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28732 0.0025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2 0.00255 L -0.00382 0.0025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34652 -1.11111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958 0.00255 L -0.00087 0.0025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41736 -1.11111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66 0.00255 L -1.94444E-6 -4.8148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45677 -1.11111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92 0.00255 L 0.00503 0.0025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00509 L -0.49601 0.0025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 0.00255 L 0.00816 0.005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81481E-6 L -0.54827 0.0025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27 0.00255 L 0.01562 -4.8148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61215 -1.11111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035 0.00255 L 0.01389 0.00255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66927 -1.11111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261 0.00255 L 0.00885 0.00255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7224 -1.11111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468 0.00255 L 0.00417 0.00255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25208 -1.1111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1 0.00255 L 0.01198 0.0025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28732 0.00254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2 0.00255 L -0.00382 0.00255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34652 -1.11111E-6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958 0.00255 L -0.00087 0.00255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41736 -1.11111E-6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66 0.00255 L -1.94444E-6 -4.81481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45677 -1.11111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392 0.00255 L 0.00503 0.0025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00509 L -0.49601 0.00254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 0.00255 L 0.00816 0.0051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81481E-6 L -0.54827 0.0025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27 0.00255 L 0.01562 -4.81481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61215 -1.11111E-6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035 0.00255 L 0.01389 0.00255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66927 -1.11111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261 0.00255 L 0.00885 0.00255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7224 -1.11111E-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468 0.00255 L 0.00417 0.00255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25208 -1.11111E-6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01 0.00255 L 0.01198 0.00255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1"/>
      <p:bldP spid="20" grpId="2"/>
      <p:bldP spid="21" grpId="0"/>
      <p:bldP spid="21" grpId="1"/>
      <p:bldP spid="22" grpId="0"/>
      <p:bldP spid="22" grpId="1"/>
      <p:bldP spid="32" grpId="0"/>
      <p:bldP spid="32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susana</dc:creator>
  <cp:lastModifiedBy>susana</cp:lastModifiedBy>
  <cp:revision>19</cp:revision>
  <dcterms:created xsi:type="dcterms:W3CDTF">2020-10-19T17:20:10Z</dcterms:created>
  <dcterms:modified xsi:type="dcterms:W3CDTF">2020-10-19T19:35:07Z</dcterms:modified>
</cp:coreProperties>
</file>