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>
        <p:scale>
          <a:sx n="100" d="100"/>
          <a:sy n="100" d="100"/>
        </p:scale>
        <p:origin x="-678" y="-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954433-5C39-45FD-AE1A-7FD5C4484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3193BDD-A715-460D-870D-6A4E06ADD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FFD2C6-2844-4C94-9007-5ADE26502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2336-4113-4D46-897C-AA483F7E48EF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99FDA5-A760-4E7F-A55C-4F7E8D2C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9DBF34-81AE-42CA-9110-A45AA2DAB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C0EB-E313-4DBA-8BAE-B93280830D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75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A186B-709C-445A-9825-20D6E436C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CD5D8F-597B-4BB9-9830-EF6876210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A9FD28-036D-4E8F-BF58-0FD0420A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2336-4113-4D46-897C-AA483F7E48EF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B8A45A-99B9-4EE1-A951-7EFCB5C6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A7687B-CE82-4804-9E52-96B6311B2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C0EB-E313-4DBA-8BAE-B93280830D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06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AAA955-6F37-48E0-ABCC-6CE7C7C727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5CC5330-1ECA-4901-929D-3960C1E30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DDE4E3-30F9-4438-A210-669850BEC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2336-4113-4D46-897C-AA483F7E48EF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D5ADF3-B6F0-42A5-8417-236481E40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F20A16-99FC-459C-9327-9E4B002FF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C0EB-E313-4DBA-8BAE-B93280830D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322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9D769B-31F4-4304-A721-144BCBF5B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6A67AB-8B6D-4D3F-BD35-458D02156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38A02C-9C01-42D7-A2A8-0C0E7611F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2336-4113-4D46-897C-AA483F7E48EF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092E3D-DFFA-4743-B3F4-C4B0C20FB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73E393-CA7F-42B8-90A4-AA022E59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C0EB-E313-4DBA-8BAE-B93280830D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20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269E99-A832-4E73-BF2A-E0371775F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9CD21E-85EC-42EE-8799-B06E3CD28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609CAA-0549-4A29-B9D9-025BFBD3A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2336-4113-4D46-897C-AA483F7E48EF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8590F3-E0C6-4077-A31C-C66438F6D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217757-F6CE-402D-9F1F-BD17352E1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C0EB-E313-4DBA-8BAE-B93280830D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12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6B3C2A-C017-404D-95A8-4A84A4B89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542DC5-62C6-4F4A-B43C-12941837D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28414E-B1BE-4E96-AA52-5586CA9CA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85CA7A-4C91-4B9A-9CE8-7A698458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2336-4113-4D46-897C-AA483F7E48EF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3D8C88-AA3F-4CD6-A394-06D62553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86A28A-B586-4B99-AD93-3BA3DFDBD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C0EB-E313-4DBA-8BAE-B93280830D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291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436A6-642A-4A58-87D1-8A4FD9D34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E36DE5-E542-4F41-AEFC-8BE228D23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8CDE67-6681-4D81-8E2A-4A7B25CD9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83BE5BE-FE5B-47D1-8CC9-BF026E52BE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F3492FE-8980-45D3-952E-B2C194740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1E1D588-B66C-4446-9F42-C1330F38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2336-4113-4D46-897C-AA483F7E48EF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FCE3FCF-8D47-43E8-BF60-2C2E9957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B749737-577C-45CB-AE6F-5891DE987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C0EB-E313-4DBA-8BAE-B93280830D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08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310411-FC6C-4E74-B469-BD74AC72C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A1A8C33-534C-4933-8176-02B5D039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2336-4113-4D46-897C-AA483F7E48EF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FCE17E3-782B-4BFD-B1A8-4E934E3E8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DFABC12-94C0-47ED-AE2C-18AA3505B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C0EB-E313-4DBA-8BAE-B93280830D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599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C590AD-85C4-4015-932C-D2039B4DD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2336-4113-4D46-897C-AA483F7E48EF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4735FF4-BE45-423E-BA3C-CC224F59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E8FBB96-E6AD-4B02-A6E0-F08DBC4E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C0EB-E313-4DBA-8BAE-B93280830D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786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03F8B-4168-4C44-92D3-B46927A38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8739EB-C469-4DEC-8314-29D53E21E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C409B1-160E-4713-B960-F74EB7BCD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A35BE0-844C-4793-B557-C3EA9865B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2336-4113-4D46-897C-AA483F7E48EF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C74F7C-981A-4273-AF95-2C1A3CB23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34EB460-5F40-41D2-ADF1-0E3E0C463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C0EB-E313-4DBA-8BAE-B93280830D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414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532F0-955C-4CE3-ABD5-4C0FAB476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C68C390-9264-47FE-8489-781A3574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7796AE-5A36-4A87-8CFA-0974493A4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8BEC96-390A-4ECA-A571-51DC6443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62336-4113-4D46-897C-AA483F7E48EF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BD0DEA-4394-4268-94DA-B6827C76C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09AAEB-12F0-4479-9F30-7C232FCA2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C0EB-E313-4DBA-8BAE-B93280830D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398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2D84F78-1866-4AED-A024-E0972BB4E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57042A-4174-4392-8616-AA654D77B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104AB9-D59C-4278-BF56-71E898681F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62336-4113-4D46-897C-AA483F7E48EF}" type="datetimeFigureOut">
              <a:rPr lang="es-ES" smtClean="0"/>
              <a:t>22/10/2020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A3923D-5E86-4BBE-8DED-C809F2737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82C311-83F5-4243-86A1-FAFB02B33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5C0EB-E313-4DBA-8BAE-B93280830D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697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en/padlock-black-lock-locked-closed-29453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ángulo 48">
            <a:extLst>
              <a:ext uri="{FF2B5EF4-FFF2-40B4-BE49-F238E27FC236}">
                <a16:creationId xmlns:a16="http://schemas.microsoft.com/office/drawing/2014/main" id="{A7DFF860-02D1-4DD4-BD82-AA64012B8940}"/>
              </a:ext>
            </a:extLst>
          </p:cNvPr>
          <p:cNvSpPr/>
          <p:nvPr/>
        </p:nvSpPr>
        <p:spPr>
          <a:xfrm>
            <a:off x="0" y="0"/>
            <a:ext cx="10787804" cy="6858000"/>
          </a:xfrm>
          <a:prstGeom prst="rect">
            <a:avLst/>
          </a:prstGeom>
          <a:blipFill dpi="0" rotWithShape="1">
            <a:blip r:embed="rId2">
              <a:alphaModFix amt="2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" sy="1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A48ED164-4CF1-4E6B-B94C-36FD444743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68813" y="103436"/>
            <a:ext cx="3225678" cy="4081702"/>
          </a:xfrm>
          <a:prstGeom prst="rect">
            <a:avLst/>
          </a:prstGeom>
        </p:spPr>
      </p:pic>
      <p:pic>
        <p:nvPicPr>
          <p:cNvPr id="11" name="Imagen 10" descr="Icono&#10;&#10;Descripción generada automáticamente">
            <a:extLst>
              <a:ext uri="{FF2B5EF4-FFF2-40B4-BE49-F238E27FC236}">
                <a16:creationId xmlns:a16="http://schemas.microsoft.com/office/drawing/2014/main" id="{B183F535-E8A4-40AB-A4BB-F2D534F323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75521" t="33712" r="13576" b="60085"/>
          <a:stretch/>
        </p:blipFill>
        <p:spPr>
          <a:xfrm>
            <a:off x="641202" y="1549080"/>
            <a:ext cx="351692" cy="253218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F126C4CE-601E-443A-AA4B-F9C1BD1A5A2C}"/>
              </a:ext>
            </a:extLst>
          </p:cNvPr>
          <p:cNvSpPr/>
          <p:nvPr/>
        </p:nvSpPr>
        <p:spPr>
          <a:xfrm>
            <a:off x="2597426" y="1549080"/>
            <a:ext cx="369058" cy="2276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9" name="Imagen 8" descr="Icono&#10;&#10;Descripción generada automáticamente">
            <a:extLst>
              <a:ext uri="{FF2B5EF4-FFF2-40B4-BE49-F238E27FC236}">
                <a16:creationId xmlns:a16="http://schemas.microsoft.com/office/drawing/2014/main" id="{E4DDD0FA-4016-49A5-95B6-7B863E1406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75521" t="33712" r="13576" b="60085"/>
          <a:stretch/>
        </p:blipFill>
        <p:spPr>
          <a:xfrm>
            <a:off x="2606109" y="1549080"/>
            <a:ext cx="351692" cy="253218"/>
          </a:xfrm>
          <a:prstGeom prst="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6072D040-0519-4273-A93B-FE9ECEAA00D2}"/>
              </a:ext>
            </a:extLst>
          </p:cNvPr>
          <p:cNvSpPr/>
          <p:nvPr/>
        </p:nvSpPr>
        <p:spPr>
          <a:xfrm>
            <a:off x="1404196" y="2056290"/>
            <a:ext cx="754912" cy="511504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2C36259A-13D8-4495-99BA-649AE2EEEEE4}"/>
              </a:ext>
            </a:extLst>
          </p:cNvPr>
          <p:cNvSpPr/>
          <p:nvPr/>
        </p:nvSpPr>
        <p:spPr>
          <a:xfrm>
            <a:off x="1404196" y="2862858"/>
            <a:ext cx="754912" cy="511504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C9DF0EC-7BBF-417F-8746-8A0D2CEB6A0C}"/>
              </a:ext>
            </a:extLst>
          </p:cNvPr>
          <p:cNvSpPr txBox="1"/>
          <p:nvPr/>
        </p:nvSpPr>
        <p:spPr>
          <a:xfrm>
            <a:off x="4246820" y="1945831"/>
            <a:ext cx="32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1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C227BE6-E0E7-4CF2-8238-6CDE25747E81}"/>
              </a:ext>
            </a:extLst>
          </p:cNvPr>
          <p:cNvSpPr txBox="1"/>
          <p:nvPr/>
        </p:nvSpPr>
        <p:spPr>
          <a:xfrm>
            <a:off x="4574633" y="1945831"/>
            <a:ext cx="339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2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92D2558-B0B4-498D-9A4B-D07E62ECEB44}"/>
              </a:ext>
            </a:extLst>
          </p:cNvPr>
          <p:cNvSpPr txBox="1"/>
          <p:nvPr/>
        </p:nvSpPr>
        <p:spPr>
          <a:xfrm>
            <a:off x="4913795" y="1945831"/>
            <a:ext cx="339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3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B18C48E-E7AD-4922-8B29-0CA7557BDE0B}"/>
              </a:ext>
            </a:extLst>
          </p:cNvPr>
          <p:cNvSpPr txBox="1"/>
          <p:nvPr/>
        </p:nvSpPr>
        <p:spPr>
          <a:xfrm>
            <a:off x="5252957" y="1945831"/>
            <a:ext cx="339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4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A01B8D56-4384-4DE5-8BA7-1BCE13E145E2}"/>
              </a:ext>
            </a:extLst>
          </p:cNvPr>
          <p:cNvSpPr txBox="1"/>
          <p:nvPr/>
        </p:nvSpPr>
        <p:spPr>
          <a:xfrm>
            <a:off x="5592119" y="1945831"/>
            <a:ext cx="339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5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987ADA4-256F-4C1A-B60A-DF0AEA88F598}"/>
              </a:ext>
            </a:extLst>
          </p:cNvPr>
          <p:cNvSpPr txBox="1"/>
          <p:nvPr/>
        </p:nvSpPr>
        <p:spPr>
          <a:xfrm>
            <a:off x="5931281" y="1945831"/>
            <a:ext cx="339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6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702BD6E-A585-4BCE-A53F-EC80B6FDA222}"/>
              </a:ext>
            </a:extLst>
          </p:cNvPr>
          <p:cNvSpPr txBox="1"/>
          <p:nvPr/>
        </p:nvSpPr>
        <p:spPr>
          <a:xfrm>
            <a:off x="6270443" y="1945831"/>
            <a:ext cx="339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7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36EF227-9D20-4C3D-93C2-BC9E6546B6A6}"/>
              </a:ext>
            </a:extLst>
          </p:cNvPr>
          <p:cNvSpPr txBox="1"/>
          <p:nvPr/>
        </p:nvSpPr>
        <p:spPr>
          <a:xfrm>
            <a:off x="6609605" y="1945831"/>
            <a:ext cx="33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8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DE2428C8-CBB8-44CD-8CF3-26D8827490CC}"/>
              </a:ext>
            </a:extLst>
          </p:cNvPr>
          <p:cNvSpPr txBox="1"/>
          <p:nvPr/>
        </p:nvSpPr>
        <p:spPr>
          <a:xfrm>
            <a:off x="6948767" y="1945831"/>
            <a:ext cx="33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9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C4274F7-75AB-435E-9EE5-A4E7ED9F951E}"/>
              </a:ext>
            </a:extLst>
          </p:cNvPr>
          <p:cNvSpPr txBox="1"/>
          <p:nvPr/>
        </p:nvSpPr>
        <p:spPr>
          <a:xfrm>
            <a:off x="7287927" y="1945831"/>
            <a:ext cx="474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0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9701B725-A992-470F-AA29-D8438A11DE15}"/>
              </a:ext>
            </a:extLst>
          </p:cNvPr>
          <p:cNvSpPr txBox="1"/>
          <p:nvPr/>
        </p:nvSpPr>
        <p:spPr>
          <a:xfrm>
            <a:off x="4241958" y="2862858"/>
            <a:ext cx="32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1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30773353-1A30-45E2-A8D1-7085D819D7D4}"/>
              </a:ext>
            </a:extLst>
          </p:cNvPr>
          <p:cNvSpPr txBox="1"/>
          <p:nvPr/>
        </p:nvSpPr>
        <p:spPr>
          <a:xfrm>
            <a:off x="4569771" y="2862858"/>
            <a:ext cx="339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2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7FA8F885-2DBC-4BBB-9C48-3D6E60029370}"/>
              </a:ext>
            </a:extLst>
          </p:cNvPr>
          <p:cNvSpPr txBox="1"/>
          <p:nvPr/>
        </p:nvSpPr>
        <p:spPr>
          <a:xfrm>
            <a:off x="4908933" y="2862858"/>
            <a:ext cx="339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3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CA5D5E9F-C428-4272-AE92-ABF321713B26}"/>
              </a:ext>
            </a:extLst>
          </p:cNvPr>
          <p:cNvSpPr txBox="1"/>
          <p:nvPr/>
        </p:nvSpPr>
        <p:spPr>
          <a:xfrm>
            <a:off x="5248095" y="2862858"/>
            <a:ext cx="339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4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2B4F0359-EE07-4DAA-9004-B7D765282504}"/>
              </a:ext>
            </a:extLst>
          </p:cNvPr>
          <p:cNvSpPr txBox="1"/>
          <p:nvPr/>
        </p:nvSpPr>
        <p:spPr>
          <a:xfrm>
            <a:off x="5587257" y="2862858"/>
            <a:ext cx="339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5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2A16B37C-047B-4035-B11A-624B68687011}"/>
              </a:ext>
            </a:extLst>
          </p:cNvPr>
          <p:cNvSpPr txBox="1"/>
          <p:nvPr/>
        </p:nvSpPr>
        <p:spPr>
          <a:xfrm>
            <a:off x="5926419" y="2862858"/>
            <a:ext cx="339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6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879D9247-7BA9-4FFC-8ADE-A96D44DB7A30}"/>
              </a:ext>
            </a:extLst>
          </p:cNvPr>
          <p:cNvSpPr txBox="1"/>
          <p:nvPr/>
        </p:nvSpPr>
        <p:spPr>
          <a:xfrm>
            <a:off x="6265581" y="2862858"/>
            <a:ext cx="339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7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95CF3DE5-3FFF-40E6-9C50-AF89757CDDE1}"/>
              </a:ext>
            </a:extLst>
          </p:cNvPr>
          <p:cNvSpPr txBox="1"/>
          <p:nvPr/>
        </p:nvSpPr>
        <p:spPr>
          <a:xfrm>
            <a:off x="6604743" y="2862858"/>
            <a:ext cx="33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8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DD89B92F-CB56-4215-AD0D-918EFE90EF4C}"/>
              </a:ext>
            </a:extLst>
          </p:cNvPr>
          <p:cNvSpPr txBox="1"/>
          <p:nvPr/>
        </p:nvSpPr>
        <p:spPr>
          <a:xfrm>
            <a:off x="6943905" y="2862858"/>
            <a:ext cx="339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9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57F58EEC-E3CA-4CEB-97FC-1E12001B4D4C}"/>
              </a:ext>
            </a:extLst>
          </p:cNvPr>
          <p:cNvSpPr txBox="1"/>
          <p:nvPr/>
        </p:nvSpPr>
        <p:spPr>
          <a:xfrm>
            <a:off x="7283065" y="2862858"/>
            <a:ext cx="474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Castellar" panose="020A0402060406010301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2207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2.96296E-6 L -0.21914 -0.004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6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914 -0.0044 L 1.25E-6 2.96296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0.24648 -0.0044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1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648 -0.0044 L -2.5E-6 2.96296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1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96296E-6 L -0.27435 -0.0043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59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648 -0.00439 L -1.25E-6 -4.07407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1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-0.30221 -0.00439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3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221 -0.00439 L -1.66667E-6 2.96296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341 -0.0044 L 4.16667E-7 2.96296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85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0.24648 -0.0044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-0.44127 -0.0044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8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127 -0.0044 L -4.16667E-6 2.96296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83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96296E-6 L -0.35781 -0.0044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56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782 -0.0044 L -6.25E-7 2.96296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60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68 -0.0044 L 4.79167E-6 2.96296E-6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58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96296E-6 L -0.38568 -0.0044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15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96296E-6 L -0.32995 -0.0044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0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995 -0.0044 L 3.95833E-6 2.96296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9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-0.47461 -0.0044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9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461 -0.0044 L 2.5E-6 2.96296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1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3.33333E-6 L -0.21914 -0.00439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6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914 -0.00439 L 1.875E-6 -3.33333E-6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33333E-6 L -0.24648 -0.00439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1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648 -0.00439 L -1.875E-6 -3.33333E-6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1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33333E-6 L -0.27435 -0.00439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2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649 -0.00439 L 3.54167E-6 -3.33333E-6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18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33333E-6 L -0.30221 -0.00439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1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221 -0.00439 L -1.04167E-6 -3.33333E-6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341 -0.00439 L 1.04167E-6 -3.33333E-6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33333E-6 L -0.24649 -0.00439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31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33333E-6 L -0.44127 -0.00439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70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127 -0.00439 L -3.54167E-6 -3.33333E-6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5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35781 -0.00439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91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781 -0.00439 L 0 -3.33333E-6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9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67 -0.00439 L -4.375E-6 -3.33333E-6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8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33333E-6 L -0.38567 -0.00439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33333E-6 L -0.32995 -0.00439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9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995 -0.00439 L 4.58333E-6 -3.33333E-6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7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33333E-6 L -0.47461 -0.00439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37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461 -0.00439 L 3.125E-6 -3.33333E-6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24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8" grpId="0"/>
      <p:bldP spid="18" grpId="1"/>
      <p:bldP spid="20" grpId="0"/>
      <p:bldP spid="20" grpId="1"/>
      <p:bldP spid="22" grpId="0"/>
      <p:bldP spid="22" grpId="1"/>
      <p:bldP spid="24" grpId="0"/>
      <p:bldP spid="24" grpId="1"/>
      <p:bldP spid="26" grpId="0"/>
      <p:bldP spid="26" grpId="1"/>
      <p:bldP spid="28" grpId="0"/>
      <p:bldP spid="28" grpId="1"/>
      <p:bldP spid="30" grpId="0"/>
      <p:bldP spid="30" grpId="1"/>
      <p:bldP spid="32" grpId="0"/>
      <p:bldP spid="32" grpId="1"/>
      <p:bldP spid="34" grpId="0"/>
      <p:bldP spid="34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Castellar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esther</dc:creator>
  <cp:lastModifiedBy>esther</cp:lastModifiedBy>
  <cp:revision>6</cp:revision>
  <dcterms:created xsi:type="dcterms:W3CDTF">2020-10-22T21:21:35Z</dcterms:created>
  <dcterms:modified xsi:type="dcterms:W3CDTF">2020-10-22T22:08:43Z</dcterms:modified>
</cp:coreProperties>
</file>