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6E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9" d="100"/>
          <a:sy n="89" d="100"/>
        </p:scale>
        <p:origin x="-144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2EB1A-683E-4293-A669-EEEA91556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43B795-75DA-4460-B6D0-D101D8F5F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045649-098B-4EC3-A676-8A31BE395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6FC5-C2BD-42BE-834B-66567E7C0F6D}" type="datetimeFigureOut">
              <a:rPr lang="es-ES" smtClean="0"/>
              <a:t>20/10/2020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B56533-DFF3-4F55-B8FF-46F5492BA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90010B-2496-4A66-9EE2-C83E7F15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EF20-8714-4CFF-B9FC-2B52EAACFC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8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BAB5B3-31AD-4049-ACB9-7ADC4F928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976E73D-A5C1-4302-8695-CF9074EAE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E3D778-5790-4E5A-B3C7-7348ED593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6FC5-C2BD-42BE-834B-66567E7C0F6D}" type="datetimeFigureOut">
              <a:rPr lang="es-ES" smtClean="0"/>
              <a:t>20/10/2020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F7F81C-2F70-49B8-A645-4C7877D13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15691B-E83E-4D01-A087-02598AC2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EF20-8714-4CFF-B9FC-2B52EAACFC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44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0D8E34-CE72-4144-A2FF-0013A246A8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92EB21-7594-4F0E-A54A-510F55312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907B17-B41F-4307-B673-5C025F39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6FC5-C2BD-42BE-834B-66567E7C0F6D}" type="datetimeFigureOut">
              <a:rPr lang="es-ES" smtClean="0"/>
              <a:t>20/10/2020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9FCAFC-5869-4474-BB6A-E7333E40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0E6667-6AA1-4A74-957A-BB4BCB7E5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EF20-8714-4CFF-B9FC-2B52EAACFC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347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2F6F7E-CFE1-4D71-8D3B-16D5A1A71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BE1C8B-C356-4ECC-A922-0AD77F593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650E53-7549-47B4-8EDA-0A254A554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6FC5-C2BD-42BE-834B-66567E7C0F6D}" type="datetimeFigureOut">
              <a:rPr lang="es-ES" smtClean="0"/>
              <a:t>20/10/2020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A9B7FA-3FC0-4BAA-A74C-F585F66F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D40A23-DE3F-4C42-942E-1EEF64054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EF20-8714-4CFF-B9FC-2B52EAACFC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04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3FAF3F-D66D-4983-AB41-053F559EE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3D6901-EF3D-4EF3-9B81-B5687936E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3CFB53-B60E-46BE-B408-788CDA23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6FC5-C2BD-42BE-834B-66567E7C0F6D}" type="datetimeFigureOut">
              <a:rPr lang="es-ES" smtClean="0"/>
              <a:t>20/10/2020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38E9EB-FC47-4E38-AF1C-0AAF97D9D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974A32-540D-4671-ADA7-2EAB231F3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EF20-8714-4CFF-B9FC-2B52EAACFC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669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DFE274-7104-4479-90A9-AB3B213E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B2EBAD-05EE-4EF4-B12F-13AB51E9A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15198C-29EE-4A60-95DB-7184A8288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CD5810-5C10-4619-8E70-C8A440D5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6FC5-C2BD-42BE-834B-66567E7C0F6D}" type="datetimeFigureOut">
              <a:rPr lang="es-ES" smtClean="0"/>
              <a:t>20/10/2020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7002F5-5125-499A-9BBA-DBCF33904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99598A-13EF-4BB9-A2F5-B81CC06C4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EF20-8714-4CFF-B9FC-2B52EAACFC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20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79BBEB-3614-48E1-8755-AFADD2310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4B2BAE-7401-4E79-9A76-81E4FEC7A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A473CC-E752-402F-9561-C0B9746FE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3B4B904-C16D-4612-B192-EB83107CD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42FE8E8-CB53-422D-AFC9-F6029EDAEE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E14652-F2CE-4930-9D63-F554CD3F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6FC5-C2BD-42BE-834B-66567E7C0F6D}" type="datetimeFigureOut">
              <a:rPr lang="es-ES" smtClean="0"/>
              <a:t>20/10/2020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C885FD2-364B-42CA-9BCB-4C16365BE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029B6BC-5ECC-4DB6-8535-32B570EBA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EF20-8714-4CFF-B9FC-2B52EAACFC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843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C92AD-D17D-4E84-84AC-80AA7086E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3EF14C-7B9B-4D2B-B036-E9EAFEB03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6FC5-C2BD-42BE-834B-66567E7C0F6D}" type="datetimeFigureOut">
              <a:rPr lang="es-ES" smtClean="0"/>
              <a:t>20/10/2020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0229A2-0213-48FC-8B9A-0F756C84E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7B3814B-6001-4211-A7E6-D3F7743C5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EF20-8714-4CFF-B9FC-2B52EAACFC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1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221403-63F7-4B03-89F8-262D9489D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6FC5-C2BD-42BE-834B-66567E7C0F6D}" type="datetimeFigureOut">
              <a:rPr lang="es-ES" smtClean="0"/>
              <a:t>20/10/2020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67FACD-B633-42F2-A8D5-C5C14BCEA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2A82E12-5AE1-422F-8ACF-38751B16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EF20-8714-4CFF-B9FC-2B52EAACFC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290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F9617F-89F3-4030-AFCC-3655C9F6F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F3C971-1DB0-4811-8080-CA40CE207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77E2BB-CEE3-4D87-93E4-13B645531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73019D-3F79-432B-8105-BF6BE931C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6FC5-C2BD-42BE-834B-66567E7C0F6D}" type="datetimeFigureOut">
              <a:rPr lang="es-ES" smtClean="0"/>
              <a:t>20/10/2020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81675C-BEB3-4551-B9F4-1598D3A66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31C1FA-B128-46B3-B91A-785FB82EF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EF20-8714-4CFF-B9FC-2B52EAACFC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706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F9EE35-932A-46D2-ACD8-9A4DF72DF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F3EBE8F-9189-4690-AC0B-CA1972AB49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DD7A94-A6DE-4B42-9A3E-C69CB008F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61CFE3-5AFE-4E5F-9E39-391F4DFBE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6FC5-C2BD-42BE-834B-66567E7C0F6D}" type="datetimeFigureOut">
              <a:rPr lang="es-ES" smtClean="0"/>
              <a:t>20/10/2020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83A64E-D501-4378-A31F-FF0149CFE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2E0E91-2FF2-4D03-BB76-19ABBCB7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EF20-8714-4CFF-B9FC-2B52EAACFC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11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ADDF00C-779B-4083-8D35-74AFAF1D2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D9F349-F9DC-446E-9A6A-25C46D3F2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0C358-548E-4227-A9CD-80E99BC50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A6FC5-C2BD-42BE-834B-66567E7C0F6D}" type="datetimeFigureOut">
              <a:rPr lang="es-ES" smtClean="0"/>
              <a:t>20/10/2020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964241-573C-4C38-87E4-A850257A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40E274-F352-4D73-ADEA-7C110BBC7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7EF20-8714-4CFF-B9FC-2B52EAACFC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558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82E7C471-937C-4CE8-BD9F-D16F28351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1" y="5542670"/>
            <a:ext cx="1512276" cy="1512276"/>
          </a:xfrm>
          <a:prstGeom prst="rect">
            <a:avLst/>
          </a:prstGeom>
        </p:spPr>
      </p:pic>
      <p:pic>
        <p:nvPicPr>
          <p:cNvPr id="7" name="Imagen 6" descr="Imagen que contiene Forma&#10;&#10;Descripción generada automáticamente">
            <a:extLst>
              <a:ext uri="{FF2B5EF4-FFF2-40B4-BE49-F238E27FC236}">
                <a16:creationId xmlns:a16="http://schemas.microsoft.com/office/drawing/2014/main" id="{2D0FD670-262B-48F8-9E93-A70FE600D7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19" t="28923" r="31197" b="50000"/>
          <a:stretch/>
        </p:blipFill>
        <p:spPr>
          <a:xfrm>
            <a:off x="2876844" y="1263868"/>
            <a:ext cx="557828" cy="764225"/>
          </a:xfrm>
          <a:prstGeom prst="rect">
            <a:avLst/>
          </a:prstGeom>
        </p:spPr>
      </p:pic>
      <p:pic>
        <p:nvPicPr>
          <p:cNvPr id="9" name="Imagen 8" descr="Imagen que contiene Forma&#10;&#10;Descripción generada automáticamente">
            <a:extLst>
              <a:ext uri="{FF2B5EF4-FFF2-40B4-BE49-F238E27FC236}">
                <a16:creationId xmlns:a16="http://schemas.microsoft.com/office/drawing/2014/main" id="{597A2FDB-1CCF-453B-8B69-57DD914E7F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19" t="28923" r="31197" b="50000"/>
          <a:stretch/>
        </p:blipFill>
        <p:spPr>
          <a:xfrm>
            <a:off x="10126394" y="307145"/>
            <a:ext cx="1055076" cy="1445456"/>
          </a:xfrm>
          <a:prstGeom prst="rect">
            <a:avLst/>
          </a:prstGeom>
        </p:spPr>
      </p:pic>
      <p:pic>
        <p:nvPicPr>
          <p:cNvPr id="11" name="Imagen 10" descr="Imagen que contiene Forma&#10;&#10;Descripción generada automáticamente">
            <a:extLst>
              <a:ext uri="{FF2B5EF4-FFF2-40B4-BE49-F238E27FC236}">
                <a16:creationId xmlns:a16="http://schemas.microsoft.com/office/drawing/2014/main" id="{71ACCEE3-6CB3-4389-851B-5682D0E9DA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19" t="28923" r="31197" b="50000"/>
          <a:stretch/>
        </p:blipFill>
        <p:spPr>
          <a:xfrm>
            <a:off x="11870787" y="4627180"/>
            <a:ext cx="321213" cy="440062"/>
          </a:xfrm>
          <a:prstGeom prst="rect">
            <a:avLst/>
          </a:prstGeom>
        </p:spPr>
      </p:pic>
      <p:pic>
        <p:nvPicPr>
          <p:cNvPr id="13" name="Imagen 12" descr="Imagen que contiene Forma&#10;&#10;Descripción generada automáticamente">
            <a:extLst>
              <a:ext uri="{FF2B5EF4-FFF2-40B4-BE49-F238E27FC236}">
                <a16:creationId xmlns:a16="http://schemas.microsoft.com/office/drawing/2014/main" id="{AAE0559A-141D-4B40-A110-5D7B3F148B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19" t="28923" r="31197" b="50000"/>
          <a:stretch/>
        </p:blipFill>
        <p:spPr>
          <a:xfrm>
            <a:off x="7385537" y="6049108"/>
            <a:ext cx="557401" cy="763639"/>
          </a:xfrm>
          <a:prstGeom prst="rect">
            <a:avLst/>
          </a:prstGeom>
        </p:spPr>
      </p:pic>
      <p:pic>
        <p:nvPicPr>
          <p:cNvPr id="15" name="Imagen 14" descr="Imagen que contiene Forma&#10;&#10;Descripción generada automáticamente">
            <a:extLst>
              <a:ext uri="{FF2B5EF4-FFF2-40B4-BE49-F238E27FC236}">
                <a16:creationId xmlns:a16="http://schemas.microsoft.com/office/drawing/2014/main" id="{42318500-6446-474D-99B7-5B60E20375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19" t="28923" r="31197" b="50000"/>
          <a:stretch/>
        </p:blipFill>
        <p:spPr>
          <a:xfrm>
            <a:off x="14068" y="105508"/>
            <a:ext cx="436098" cy="597455"/>
          </a:xfrm>
          <a:prstGeom prst="rect">
            <a:avLst/>
          </a:prstGeom>
        </p:spPr>
      </p:pic>
      <p:pic>
        <p:nvPicPr>
          <p:cNvPr id="17" name="Imagen 16" descr="Imagen que contiene Forma&#10;&#10;Descripción generada automáticamente">
            <a:extLst>
              <a:ext uri="{FF2B5EF4-FFF2-40B4-BE49-F238E27FC236}">
                <a16:creationId xmlns:a16="http://schemas.microsoft.com/office/drawing/2014/main" id="{2E65442E-415D-4495-8490-B31FEE7FF0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19" t="28923" r="31197" b="50000"/>
          <a:stretch/>
        </p:blipFill>
        <p:spPr>
          <a:xfrm>
            <a:off x="4564966" y="2965412"/>
            <a:ext cx="1055076" cy="1445456"/>
          </a:xfrm>
          <a:prstGeom prst="rect">
            <a:avLst/>
          </a:prstGeom>
        </p:spPr>
      </p:pic>
      <p:pic>
        <p:nvPicPr>
          <p:cNvPr id="19" name="Imagen 18" descr="Imagen que contiene Forma&#10;&#10;Descripción generada automáticamente">
            <a:extLst>
              <a:ext uri="{FF2B5EF4-FFF2-40B4-BE49-F238E27FC236}">
                <a16:creationId xmlns:a16="http://schemas.microsoft.com/office/drawing/2014/main" id="{311B438C-425E-4B3E-AC87-286041798E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19" t="28923" r="31197" b="50000"/>
          <a:stretch/>
        </p:blipFill>
        <p:spPr>
          <a:xfrm>
            <a:off x="8260080" y="1258754"/>
            <a:ext cx="349348" cy="478607"/>
          </a:xfrm>
          <a:prstGeom prst="rect">
            <a:avLst/>
          </a:prstGeom>
        </p:spPr>
      </p:pic>
      <p:pic>
        <p:nvPicPr>
          <p:cNvPr id="21" name="Imagen 20" descr="Imagen que contiene Forma&#10;&#10;Descripción generada automáticamente">
            <a:extLst>
              <a:ext uri="{FF2B5EF4-FFF2-40B4-BE49-F238E27FC236}">
                <a16:creationId xmlns:a16="http://schemas.microsoft.com/office/drawing/2014/main" id="{C2546025-6667-4D8C-9660-A4B2CEB86D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19" t="28923" r="31197" b="50000"/>
          <a:stretch/>
        </p:blipFill>
        <p:spPr>
          <a:xfrm>
            <a:off x="11303392" y="2028093"/>
            <a:ext cx="609598" cy="835150"/>
          </a:xfrm>
          <a:prstGeom prst="rect">
            <a:avLst/>
          </a:prstGeom>
        </p:spPr>
      </p:pic>
      <p:pic>
        <p:nvPicPr>
          <p:cNvPr id="23" name="Imagen 22" descr="Imagen que contiene Forma&#10;&#10;Descripción generada automáticamente">
            <a:extLst>
              <a:ext uri="{FF2B5EF4-FFF2-40B4-BE49-F238E27FC236}">
                <a16:creationId xmlns:a16="http://schemas.microsoft.com/office/drawing/2014/main" id="{12520262-BB67-4627-8EF2-E479790EED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19" t="28923" r="31197" b="50000"/>
          <a:stretch/>
        </p:blipFill>
        <p:spPr>
          <a:xfrm>
            <a:off x="799704" y="2664774"/>
            <a:ext cx="557828" cy="764226"/>
          </a:xfrm>
          <a:prstGeom prst="rect">
            <a:avLst/>
          </a:prstGeom>
        </p:spPr>
      </p:pic>
      <p:pic>
        <p:nvPicPr>
          <p:cNvPr id="25" name="Imagen 24" descr="Imagen que contiene Forma&#10;&#10;Descripción generada automáticamente">
            <a:extLst>
              <a:ext uri="{FF2B5EF4-FFF2-40B4-BE49-F238E27FC236}">
                <a16:creationId xmlns:a16="http://schemas.microsoft.com/office/drawing/2014/main" id="{1FF9DAB7-5B5D-48A2-8B52-F68015A83C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19" t="28923" r="31197" b="50000"/>
          <a:stretch/>
        </p:blipFill>
        <p:spPr>
          <a:xfrm>
            <a:off x="853441" y="5574792"/>
            <a:ext cx="504091" cy="69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7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611CE18-2606-4A46-98BE-E1B6917F9C27}"/>
              </a:ext>
            </a:extLst>
          </p:cNvPr>
          <p:cNvSpPr/>
          <p:nvPr/>
        </p:nvSpPr>
        <p:spPr>
          <a:xfrm>
            <a:off x="2266203" y="238203"/>
            <a:ext cx="8222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</a:t>
            </a:r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many</a:t>
            </a:r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ghosts</a:t>
            </a:r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are </a:t>
            </a:r>
            <a:r>
              <a:rPr lang="es-E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</a:t>
            </a:r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38DDA23E-071C-413D-8904-F101FB25C49B}"/>
              </a:ext>
            </a:extLst>
          </p:cNvPr>
          <p:cNvGrpSpPr/>
          <p:nvPr/>
        </p:nvGrpSpPr>
        <p:grpSpPr>
          <a:xfrm>
            <a:off x="5152913" y="1731981"/>
            <a:ext cx="2108499" cy="2388198"/>
            <a:chOff x="5152913" y="1731981"/>
            <a:chExt cx="2108499" cy="2388198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66C6A0D1-C3DC-4DAF-8439-53519E86A4E5}"/>
                </a:ext>
              </a:extLst>
            </p:cNvPr>
            <p:cNvGrpSpPr/>
            <p:nvPr/>
          </p:nvGrpSpPr>
          <p:grpSpPr>
            <a:xfrm>
              <a:off x="5152913" y="1731981"/>
              <a:ext cx="2108499" cy="2388198"/>
              <a:chOff x="5152913" y="1731981"/>
              <a:chExt cx="2108499" cy="2388198"/>
            </a:xfrm>
          </p:grpSpPr>
          <p:pic>
            <p:nvPicPr>
              <p:cNvPr id="5" name="Imagen 4" descr="Icono&#10;&#10;Descripción generada automáticamente">
                <a:extLst>
                  <a:ext uri="{FF2B5EF4-FFF2-40B4-BE49-F238E27FC236}">
                    <a16:creationId xmlns:a16="http://schemas.microsoft.com/office/drawing/2014/main" id="{82E7C471-937C-4CE8-BD9F-D16F283510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66" t="22471" r="24926" b="20209"/>
              <a:stretch/>
            </p:blipFill>
            <p:spPr>
              <a:xfrm>
                <a:off x="5152913" y="1731981"/>
                <a:ext cx="2108499" cy="2388198"/>
              </a:xfrm>
              <a:prstGeom prst="rect">
                <a:avLst/>
              </a:prstGeom>
            </p:spPr>
          </p:pic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750DC745-80CB-4F4F-B894-06F0BBBCE9BE}"/>
                  </a:ext>
                </a:extLst>
              </p:cNvPr>
              <p:cNvSpPr/>
              <p:nvPr/>
            </p:nvSpPr>
            <p:spPr>
              <a:xfrm>
                <a:off x="5824025" y="2878962"/>
                <a:ext cx="829993" cy="923330"/>
              </a:xfrm>
              <a:prstGeom prst="rect">
                <a:avLst/>
              </a:prstGeom>
              <a:solidFill>
                <a:srgbClr val="5B6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10" name="Imagen 9" descr="Icono&#10;&#10;Descripción generada automáticamente">
              <a:extLst>
                <a:ext uri="{FF2B5EF4-FFF2-40B4-BE49-F238E27FC236}">
                  <a16:creationId xmlns:a16="http://schemas.microsoft.com/office/drawing/2014/main" id="{6F19292B-733A-4E41-B656-B0CE92798A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33" t="42079" r="34648" b="53794"/>
            <a:stretch/>
          </p:blipFill>
          <p:spPr>
            <a:xfrm>
              <a:off x="6565310" y="2546197"/>
              <a:ext cx="288266" cy="171943"/>
            </a:xfrm>
            <a:prstGeom prst="rect">
              <a:avLst/>
            </a:prstGeom>
          </p:spPr>
        </p:pic>
      </p:grpSp>
      <p:pic>
        <p:nvPicPr>
          <p:cNvPr id="4" name="trocito" descr="Icono&#10;&#10;Descripción generada automáticamente">
            <a:extLst>
              <a:ext uri="{FF2B5EF4-FFF2-40B4-BE49-F238E27FC236}">
                <a16:creationId xmlns:a16="http://schemas.microsoft.com/office/drawing/2014/main" id="{F0798E6A-4D95-404A-9C53-65D961C67B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33" t="42079" r="34648" b="53794"/>
          <a:stretch/>
        </p:blipFill>
        <p:spPr>
          <a:xfrm>
            <a:off x="6565310" y="2546196"/>
            <a:ext cx="288266" cy="171943"/>
          </a:xfrm>
          <a:prstGeom prst="rect">
            <a:avLst/>
          </a:prstGeom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A2FFC500-025F-47AB-B553-15704011893E}"/>
              </a:ext>
            </a:extLst>
          </p:cNvPr>
          <p:cNvSpPr/>
          <p:nvPr/>
        </p:nvSpPr>
        <p:spPr>
          <a:xfrm>
            <a:off x="5792165" y="3077064"/>
            <a:ext cx="829993" cy="5271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98FF17D-4BC1-470F-A013-892F534285A6}"/>
              </a:ext>
            </a:extLst>
          </p:cNvPr>
          <p:cNvSpPr/>
          <p:nvPr/>
        </p:nvSpPr>
        <p:spPr>
          <a:xfrm>
            <a:off x="4144606" y="4007913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E1EF84A-BF9C-434A-BFF6-4537F44F0F06}"/>
              </a:ext>
            </a:extLst>
          </p:cNvPr>
          <p:cNvSpPr/>
          <p:nvPr/>
        </p:nvSpPr>
        <p:spPr>
          <a:xfrm>
            <a:off x="3862895" y="2369178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20CF1C5-2D6E-4C8F-A6F5-419771CC1382}"/>
              </a:ext>
            </a:extLst>
          </p:cNvPr>
          <p:cNvSpPr/>
          <p:nvPr/>
        </p:nvSpPr>
        <p:spPr>
          <a:xfrm>
            <a:off x="3790503" y="3193768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92557380-B788-4840-A276-E2012ED0115E}"/>
              </a:ext>
            </a:extLst>
          </p:cNvPr>
          <p:cNvSpPr/>
          <p:nvPr/>
        </p:nvSpPr>
        <p:spPr>
          <a:xfrm>
            <a:off x="6622158" y="910877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D77C378A-4412-4B81-800A-C697C543BE77}"/>
              </a:ext>
            </a:extLst>
          </p:cNvPr>
          <p:cNvSpPr/>
          <p:nvPr/>
        </p:nvSpPr>
        <p:spPr>
          <a:xfrm>
            <a:off x="5152913" y="967486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9DDCEAD6-5A5A-4749-91A4-C021F248AFAA}"/>
              </a:ext>
            </a:extLst>
          </p:cNvPr>
          <p:cNvSpPr/>
          <p:nvPr/>
        </p:nvSpPr>
        <p:spPr>
          <a:xfrm>
            <a:off x="4307247" y="1579329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0FC69F95-68B1-45F7-84FA-69A0ABA43E83}"/>
              </a:ext>
            </a:extLst>
          </p:cNvPr>
          <p:cNvSpPr/>
          <p:nvPr/>
        </p:nvSpPr>
        <p:spPr>
          <a:xfrm>
            <a:off x="8265973" y="2369178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64536B4C-0786-4FCE-AB0D-30182ECDD038}"/>
              </a:ext>
            </a:extLst>
          </p:cNvPr>
          <p:cNvSpPr/>
          <p:nvPr/>
        </p:nvSpPr>
        <p:spPr>
          <a:xfrm>
            <a:off x="7722750" y="1575272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A158F367-8C39-4F68-97CD-AC614CB99442}"/>
              </a:ext>
            </a:extLst>
          </p:cNvPr>
          <p:cNvSpPr/>
          <p:nvPr/>
        </p:nvSpPr>
        <p:spPr>
          <a:xfrm>
            <a:off x="8321339" y="3250246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ABBBD7CA-2409-4D10-84DD-D7A4DEEF76D3}"/>
              </a:ext>
            </a:extLst>
          </p:cNvPr>
          <p:cNvSpPr/>
          <p:nvPr/>
        </p:nvSpPr>
        <p:spPr>
          <a:xfrm>
            <a:off x="7884902" y="4120179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0718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4 0.00718 L 0.15534 -0.15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4 -0.15301 L -0.00091 0.0007 L -0.00442 0.00232 " pathEditMode="relative" ptsTypes="A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5 0.00718 L 0.17643 -0.0342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38 -0.03565 L 0.00326 -0.01158 L -0.00091 -0.01111 " pathEditMode="relative" rAng="0" ptsTypes="AA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5 0.00718 L 0.17058 0.0861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3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52 0.08472 L 0.00066 -0.01019 L -0.00351 -0.01111 " pathEditMode="relative" rAng="0" ptsTypes="A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2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4 0.00718 L 0.15534 -0.154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4 -0.15301 L -0.00091 0.0007 L -0.00442 0.00232 " pathEditMode="relative" ptsTypes="AAA">
                                      <p:cBhvr>
                                        <p:cTn id="3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5 0.00718 L 0.06472 0.29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2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66 0.28912 L 0.00508 0.01297 L 0.00352 0.01019 " pathEditMode="relative" rAng="0" ptsTypes="AAA"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-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4 0.00718 L -0.05573 0.2986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79 0.29722 L -0.00364 -0.01273 L -0.00247 -0.01597 " pathEditMode="relative" rAng="0" ptsTypes="AAA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-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4 0.00718 L -0.14609 0.2018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15 0.20046 L -0.00573 0.00116 L -0.00247 -0.00093 " pathEditMode="relative" rAng="0" ptsTypes="A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4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4 0.00718 L -0.19062 0.0861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28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69 0.08472 L -0.0043 -0.00023 L 3.125E-6 -0.00092 " pathEditMode="relative" rAng="0" ptsTypes="AAA">
                                      <p:cBhvr>
                                        <p:cTn id="7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4 0.00718 L -0.19518 -0.0423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2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24 -0.04375 L -0.00442 -0.00139 L -4.16667E-6 -0.00092 " pathEditMode="relative" rAng="0" ptsTypes="AAA">
                                      <p:cBhvr>
                                        <p:cTn id="8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4 0.00718 L -0.16992 -0.1692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4" grpId="0"/>
      <p:bldP spid="24" grpId="1"/>
      <p:bldP spid="28" grpId="0"/>
      <p:bldP spid="28" grpId="1"/>
      <p:bldP spid="30" grpId="0"/>
      <p:bldP spid="30" grpId="1"/>
      <p:bldP spid="32" grpId="0"/>
      <p:bldP spid="32" grpId="1"/>
      <p:bldP spid="34" grpId="0"/>
      <p:bldP spid="34" grpId="1"/>
      <p:bldP spid="36" grpId="0"/>
      <p:bldP spid="36" grpId="1"/>
      <p:bldP spid="38" grpId="0"/>
      <p:bldP spid="38" grpId="1"/>
      <p:bldP spid="40" grpId="0"/>
      <p:bldP spid="40" grpId="1"/>
      <p:bldP spid="4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16</Words>
  <Application>Microsoft Office PowerPoint</Application>
  <PresentationFormat>Panorámica</PresentationFormat>
  <Paragraphs>11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del Sol Cano Camacho</dc:creator>
  <cp:lastModifiedBy>María del Sol Cano Camacho</cp:lastModifiedBy>
  <cp:revision>6</cp:revision>
  <dcterms:created xsi:type="dcterms:W3CDTF">2020-10-20T13:06:26Z</dcterms:created>
  <dcterms:modified xsi:type="dcterms:W3CDTF">2020-10-20T14:12:44Z</dcterms:modified>
</cp:coreProperties>
</file>