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5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8D1DE-3051-44CD-BC5E-18D85AA0C1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4CD5EA-9F5C-453E-A753-F68D02525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C448B5-4B20-4615-BA4D-ED295413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EAB7C-3624-44CF-8910-2E5234062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972CB0-3A37-49CA-BC23-FCB240F0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44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4F1EF5-22DA-49F2-8904-393B80F27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3F3998-7456-436A-8375-DCF505F82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89D9F-5661-490A-9EDD-6D92563D9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383D46-20DA-41EA-9DFD-FDDB48601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2B681E-2757-4492-A38B-4E0C14E6B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19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B75A05-4378-4120-B745-42A70467E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D6C5F1-AEB3-47F3-AA78-3442636776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0D770-8A08-40C0-BB85-646E365C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67BA4-94BC-45FA-AD0A-27F8FE50D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8603C-21E6-43E3-B040-23C4B8A6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652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F319A-ECE4-499A-8623-D536111C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AEE3D6-9386-4692-AB88-8ADEE6DE6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E39A51-9A15-4EEA-BCA3-115521E89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0FCD49-6ECC-49F4-8DC0-C99B4CDB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9E85CA-5A81-43B5-BF11-1DE2896A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3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6539C-8075-4100-8F22-564C57BE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90F03-FBCE-4D18-8BBB-59F5A2706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0C6EE4-58F5-47B1-A82C-3A158C47B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CFB8DC-DC1A-49C4-A69F-C3E35B4BF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245605-17CD-4304-8862-CC49EB7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50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A91BEB-8B77-4F29-BA53-939ABA26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10913E-3100-4E0B-83B9-16B5AF13DE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AB116E-2BE0-42B9-9FFC-D59B4E219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748663-EFEE-4722-8A4B-827E2774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EB8F7B-6A9E-498A-A044-CF62CAF27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6674FC-4A9E-450D-99A8-B37D5FAF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270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6B841A-A732-40F0-A7E3-8368CEC3A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81F799-1885-4D8F-A4BA-1AF65F694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C31331-D432-48E2-9D02-E34BF6C5F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64507-5189-438B-AD5C-5A8BF4991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C29C1D-9780-474C-85EA-9CC9F4EBC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7845EA6-3368-47F0-A580-5A78B9E9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2D4561A-8F7B-4F87-A541-F53FF92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6631BA-3B58-4932-AFB9-88108898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15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377AD-DF5C-42DE-9274-7E504E94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22EF7E-1E1F-4548-ACB8-48127285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807275-9785-4364-8F5A-BC9AA757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5D1F85-00D0-478D-BFCB-84FB723DC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43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1A38DAF-F1DA-4C79-A8EE-483782C24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526A97-990C-45D9-9BAA-D425BC75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57C0A72-064D-4CEF-9873-49A228F6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40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026B6-E13D-4BA9-9497-969411FA1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460F9D-E6CF-4867-9486-A754EC2E6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ABAF28-8643-4A1C-B5DE-80EB05402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A41F1E-6872-411A-A38C-49C33E1A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07745A-A415-4D9D-BD1C-A9D63123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5E3284-1CA8-4E11-9499-42D1FF96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77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9C9579-2E19-4F77-BA7E-A93FB0922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590B0F-C79A-4542-8DEB-E2321D573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ED8B07-0696-4B80-B8C5-1C0C67578B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C6C37F-F19E-45F4-BC79-104D5569C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B9EE40-96BC-4980-B338-28FC57B08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641C99-81E9-4A82-BB96-7479E940F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21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870D4F-45F9-46D7-89ED-8C8CEBD90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38DAD8-F80E-48B4-946A-4FCE5D033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BFBE47-4CBC-4756-8C55-35C15FB51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82EB7-E170-43F9-A2D3-14F4356FA57D}" type="datetimeFigureOut">
              <a:rPr lang="es-ES" smtClean="0"/>
              <a:t>28/10/2020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AFBFB8-AC43-47FF-B818-3EB9BE985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0D50CA-A755-4FE2-8364-4FA1C8139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3F701-C235-44D8-9E9F-A68536BCF67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941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 descr="Imagen que contiene teclado, electrónica, computadora, tabla&#10;&#10;Descripción generada automáticamente">
            <a:extLst>
              <a:ext uri="{FF2B5EF4-FFF2-40B4-BE49-F238E27FC236}">
                <a16:creationId xmlns:a16="http://schemas.microsoft.com/office/drawing/2014/main" id="{851AF4D5-776E-4647-BFD9-F92B68EA5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7750" y="-306161"/>
            <a:ext cx="13906499" cy="8001000"/>
          </a:xfrm>
          <a:prstGeom prst="rect">
            <a:avLst/>
          </a:prstGeom>
        </p:spPr>
      </p:pic>
      <p:grpSp>
        <p:nvGrpSpPr>
          <p:cNvPr id="12" name="Grupo 11">
            <a:extLst>
              <a:ext uri="{FF2B5EF4-FFF2-40B4-BE49-F238E27FC236}">
                <a16:creationId xmlns:a16="http://schemas.microsoft.com/office/drawing/2014/main" id="{F1C38E11-8340-4E07-A685-B0955A05127A}"/>
              </a:ext>
            </a:extLst>
          </p:cNvPr>
          <p:cNvGrpSpPr/>
          <p:nvPr/>
        </p:nvGrpSpPr>
        <p:grpSpPr>
          <a:xfrm>
            <a:off x="-254226" y="827814"/>
            <a:ext cx="5202371" cy="5202371"/>
            <a:chOff x="-254226" y="827814"/>
            <a:chExt cx="5202371" cy="5202371"/>
          </a:xfrm>
        </p:grpSpPr>
        <p:pic>
          <p:nvPicPr>
            <p:cNvPr id="5" name="Imagen 4" descr="Icono&#10;&#10;Descripción generada automáticamente">
              <a:extLst>
                <a:ext uri="{FF2B5EF4-FFF2-40B4-BE49-F238E27FC236}">
                  <a16:creationId xmlns:a16="http://schemas.microsoft.com/office/drawing/2014/main" id="{C79B2D97-FAFA-4D6D-B60F-E1CCC79119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54226" y="827814"/>
              <a:ext cx="5202371" cy="5202371"/>
            </a:xfrm>
            <a:prstGeom prst="rect">
              <a:avLst/>
            </a:prstGeom>
          </p:spPr>
        </p:pic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C7909A03-ABCA-4C91-87E0-DA4CF9D1B0C1}"/>
                </a:ext>
              </a:extLst>
            </p:cNvPr>
            <p:cNvSpPr/>
            <p:nvPr/>
          </p:nvSpPr>
          <p:spPr>
            <a:xfrm>
              <a:off x="1412240" y="3428999"/>
              <a:ext cx="1920240" cy="2250441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15485AF4-ED9D-4073-B7C7-ECB7E5E84784}"/>
                </a:ext>
              </a:extLst>
            </p:cNvPr>
            <p:cNvSpPr/>
            <p:nvPr/>
          </p:nvSpPr>
          <p:spPr>
            <a:xfrm>
              <a:off x="2015172" y="3419786"/>
              <a:ext cx="714375" cy="581026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744DB302-1E8F-403B-A187-881C43B12460}"/>
                </a:ext>
              </a:extLst>
            </p:cNvPr>
            <p:cNvSpPr/>
            <p:nvPr/>
          </p:nvSpPr>
          <p:spPr>
            <a:xfrm>
              <a:off x="2015171" y="4156706"/>
              <a:ext cx="714375" cy="581026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91B6E8F4-2DF0-49E5-BE59-EB120FE60997}"/>
                </a:ext>
              </a:extLst>
            </p:cNvPr>
            <p:cNvSpPr/>
            <p:nvPr/>
          </p:nvSpPr>
          <p:spPr>
            <a:xfrm>
              <a:off x="1989771" y="4884413"/>
              <a:ext cx="714376" cy="581026"/>
            </a:xfrm>
            <a:prstGeom prst="rect">
              <a:avLst/>
            </a:prstGeom>
            <a:solidFill>
              <a:srgbClr val="455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C6334EB2-1FDF-4E0F-BF4E-AE82280E08F8}"/>
              </a:ext>
            </a:extLst>
          </p:cNvPr>
          <p:cNvSpPr/>
          <p:nvPr/>
        </p:nvSpPr>
        <p:spPr>
          <a:xfrm>
            <a:off x="3074173" y="2714625"/>
            <a:ext cx="700385" cy="280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345B70A8-8874-47FC-945B-4FB8D6D837C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89" t="36446" r="21886" b="58794"/>
          <a:stretch/>
        </p:blipFill>
        <p:spPr>
          <a:xfrm>
            <a:off x="3028018" y="2714625"/>
            <a:ext cx="781644" cy="28065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F66AB72-657E-41B6-8EC3-B5C432EADFD2}"/>
              </a:ext>
            </a:extLst>
          </p:cNvPr>
          <p:cNvSpPr txBox="1"/>
          <p:nvPr/>
        </p:nvSpPr>
        <p:spPr>
          <a:xfrm>
            <a:off x="4882835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3593D65-F9BD-4F17-8595-CEE186A63223}"/>
              </a:ext>
            </a:extLst>
          </p:cNvPr>
          <p:cNvSpPr txBox="1"/>
          <p:nvPr/>
        </p:nvSpPr>
        <p:spPr>
          <a:xfrm>
            <a:off x="9415175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8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10B029-B6A1-4BA4-A851-88CD39846625}"/>
              </a:ext>
            </a:extLst>
          </p:cNvPr>
          <p:cNvSpPr txBox="1"/>
          <p:nvPr/>
        </p:nvSpPr>
        <p:spPr>
          <a:xfrm>
            <a:off x="5530219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5530AD4-A234-4715-B4D0-A3BE542B5D43}"/>
              </a:ext>
            </a:extLst>
          </p:cNvPr>
          <p:cNvSpPr txBox="1"/>
          <p:nvPr/>
        </p:nvSpPr>
        <p:spPr>
          <a:xfrm>
            <a:off x="6166123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3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9AEFBC-1745-4058-A613-259305B1EDEF}"/>
              </a:ext>
            </a:extLst>
          </p:cNvPr>
          <p:cNvSpPr txBox="1"/>
          <p:nvPr/>
        </p:nvSpPr>
        <p:spPr>
          <a:xfrm>
            <a:off x="6813507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4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27798AC-68FD-444A-932C-A52697D8113B}"/>
              </a:ext>
            </a:extLst>
          </p:cNvPr>
          <p:cNvSpPr txBox="1"/>
          <p:nvPr/>
        </p:nvSpPr>
        <p:spPr>
          <a:xfrm>
            <a:off x="7463924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5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473CFD7-36EE-42B1-BC65-EDCB6AE1FD37}"/>
              </a:ext>
            </a:extLst>
          </p:cNvPr>
          <p:cNvSpPr txBox="1"/>
          <p:nvPr/>
        </p:nvSpPr>
        <p:spPr>
          <a:xfrm>
            <a:off x="8114341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6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2E0A7F6-22AC-466A-965E-85D3AA1CF784}"/>
              </a:ext>
            </a:extLst>
          </p:cNvPr>
          <p:cNvSpPr txBox="1"/>
          <p:nvPr/>
        </p:nvSpPr>
        <p:spPr>
          <a:xfrm>
            <a:off x="8764758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7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4C61716-0886-4096-91FA-B218F3DE454C}"/>
              </a:ext>
            </a:extLst>
          </p:cNvPr>
          <p:cNvSpPr txBox="1"/>
          <p:nvPr/>
        </p:nvSpPr>
        <p:spPr>
          <a:xfrm>
            <a:off x="10065592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9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538C78C5-8879-4DC0-9EE2-1330853A8EC8}"/>
              </a:ext>
            </a:extLst>
          </p:cNvPr>
          <p:cNvSpPr txBox="1"/>
          <p:nvPr/>
        </p:nvSpPr>
        <p:spPr>
          <a:xfrm>
            <a:off x="4361905" y="3094141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chemeClr val="accent2"/>
                </a:solidFill>
                <a:latin typeface="Berlin Sans FB Demi" panose="020E0802020502020306" pitchFamily="34" charset="0"/>
              </a:rPr>
              <a:t>0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907A2C6-2985-4BAD-BDFB-9154B985CE69}"/>
              </a:ext>
            </a:extLst>
          </p:cNvPr>
          <p:cNvSpPr txBox="1"/>
          <p:nvPr/>
        </p:nvSpPr>
        <p:spPr>
          <a:xfrm>
            <a:off x="4882835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1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08AD4E9-CA89-4F81-825C-515AB93162C8}"/>
              </a:ext>
            </a:extLst>
          </p:cNvPr>
          <p:cNvSpPr txBox="1"/>
          <p:nvPr/>
        </p:nvSpPr>
        <p:spPr>
          <a:xfrm>
            <a:off x="9415175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8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5FB5140-97C8-4237-B527-6BD7D9A95AB2}"/>
              </a:ext>
            </a:extLst>
          </p:cNvPr>
          <p:cNvSpPr txBox="1"/>
          <p:nvPr/>
        </p:nvSpPr>
        <p:spPr>
          <a:xfrm>
            <a:off x="5530219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2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838A5334-5EDD-4291-A97C-B310178AE9A1}"/>
              </a:ext>
            </a:extLst>
          </p:cNvPr>
          <p:cNvSpPr txBox="1"/>
          <p:nvPr/>
        </p:nvSpPr>
        <p:spPr>
          <a:xfrm>
            <a:off x="6166123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3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36B8B6B-ACF6-421C-A315-0F49C326CCB9}"/>
              </a:ext>
            </a:extLst>
          </p:cNvPr>
          <p:cNvSpPr txBox="1"/>
          <p:nvPr/>
        </p:nvSpPr>
        <p:spPr>
          <a:xfrm>
            <a:off x="6813507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4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3F2B4838-81E7-4DEE-914B-A4A4D5859436}"/>
              </a:ext>
            </a:extLst>
          </p:cNvPr>
          <p:cNvSpPr txBox="1"/>
          <p:nvPr/>
        </p:nvSpPr>
        <p:spPr>
          <a:xfrm>
            <a:off x="7463924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5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2C36462-476E-4283-9A80-3376F9534E19}"/>
              </a:ext>
            </a:extLst>
          </p:cNvPr>
          <p:cNvSpPr txBox="1"/>
          <p:nvPr/>
        </p:nvSpPr>
        <p:spPr>
          <a:xfrm>
            <a:off x="8114341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6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74975D9-E5DD-4546-99B4-76FDA07DFFA5}"/>
              </a:ext>
            </a:extLst>
          </p:cNvPr>
          <p:cNvSpPr txBox="1"/>
          <p:nvPr/>
        </p:nvSpPr>
        <p:spPr>
          <a:xfrm>
            <a:off x="8764758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7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9D47857-534E-4F71-98DB-2BD63D3AF781}"/>
              </a:ext>
            </a:extLst>
          </p:cNvPr>
          <p:cNvSpPr txBox="1"/>
          <p:nvPr/>
        </p:nvSpPr>
        <p:spPr>
          <a:xfrm>
            <a:off x="10065592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9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0DA7BF0-0464-41C6-B793-6D91B83D4331}"/>
              </a:ext>
            </a:extLst>
          </p:cNvPr>
          <p:cNvSpPr txBox="1"/>
          <p:nvPr/>
        </p:nvSpPr>
        <p:spPr>
          <a:xfrm>
            <a:off x="4361905" y="3814402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0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DCBF5B3-3215-4403-8995-DFE3B6B91153}"/>
              </a:ext>
            </a:extLst>
          </p:cNvPr>
          <p:cNvSpPr txBox="1"/>
          <p:nvPr/>
        </p:nvSpPr>
        <p:spPr>
          <a:xfrm>
            <a:off x="4885443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1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0CBFA4CB-DA12-43BE-88CB-7B8D2CC4843E}"/>
              </a:ext>
            </a:extLst>
          </p:cNvPr>
          <p:cNvSpPr txBox="1"/>
          <p:nvPr/>
        </p:nvSpPr>
        <p:spPr>
          <a:xfrm>
            <a:off x="9417783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8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BD81238D-BBB7-496E-A918-1435739699BF}"/>
              </a:ext>
            </a:extLst>
          </p:cNvPr>
          <p:cNvSpPr txBox="1"/>
          <p:nvPr/>
        </p:nvSpPr>
        <p:spPr>
          <a:xfrm>
            <a:off x="5532827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2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3957552B-D252-4CF6-9005-FA14D5CEC61B}"/>
              </a:ext>
            </a:extLst>
          </p:cNvPr>
          <p:cNvSpPr txBox="1"/>
          <p:nvPr/>
        </p:nvSpPr>
        <p:spPr>
          <a:xfrm>
            <a:off x="6168731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3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C7B5B4A-E077-405B-98FE-C7491DD6CFC7}"/>
              </a:ext>
            </a:extLst>
          </p:cNvPr>
          <p:cNvSpPr txBox="1"/>
          <p:nvPr/>
        </p:nvSpPr>
        <p:spPr>
          <a:xfrm>
            <a:off x="6816115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4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C2520915-3913-417B-A76F-A41A698DAA0A}"/>
              </a:ext>
            </a:extLst>
          </p:cNvPr>
          <p:cNvSpPr txBox="1"/>
          <p:nvPr/>
        </p:nvSpPr>
        <p:spPr>
          <a:xfrm>
            <a:off x="7466532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5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9854DC25-14D9-4879-9B67-1D3603D268AD}"/>
              </a:ext>
            </a:extLst>
          </p:cNvPr>
          <p:cNvSpPr txBox="1"/>
          <p:nvPr/>
        </p:nvSpPr>
        <p:spPr>
          <a:xfrm>
            <a:off x="8116949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6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42CF46E-19FA-4275-BB67-E486594B6360}"/>
              </a:ext>
            </a:extLst>
          </p:cNvPr>
          <p:cNvSpPr txBox="1"/>
          <p:nvPr/>
        </p:nvSpPr>
        <p:spPr>
          <a:xfrm>
            <a:off x="8767366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7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7E1FCC70-8F14-4F2A-961D-01D4BB8CDFE8}"/>
              </a:ext>
            </a:extLst>
          </p:cNvPr>
          <p:cNvSpPr txBox="1"/>
          <p:nvPr/>
        </p:nvSpPr>
        <p:spPr>
          <a:xfrm>
            <a:off x="10068200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9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647EE500-8275-42C2-93A7-06EC29802BB9}"/>
              </a:ext>
            </a:extLst>
          </p:cNvPr>
          <p:cNvSpPr txBox="1"/>
          <p:nvPr/>
        </p:nvSpPr>
        <p:spPr>
          <a:xfrm>
            <a:off x="4364513" y="4542109"/>
            <a:ext cx="581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>
                <a:solidFill>
                  <a:srgbClr val="7030A0"/>
                </a:solidFill>
                <a:latin typeface="Berlin Sans FB Demi" panose="020E0802020502020306" pitchFamily="34" charset="0"/>
              </a:rPr>
              <a:t>0</a:t>
            </a:r>
          </a:p>
        </p:txBody>
      </p:sp>
      <p:pic>
        <p:nvPicPr>
          <p:cNvPr id="50" name="Imagen 49" descr="Imagen que contiene Forma&#10;&#10;Descripción generada automáticamente">
            <a:extLst>
              <a:ext uri="{FF2B5EF4-FFF2-40B4-BE49-F238E27FC236}">
                <a16:creationId xmlns:a16="http://schemas.microsoft.com/office/drawing/2014/main" id="{43C55F08-7205-4455-96B1-DFD533F363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277" y="3323214"/>
            <a:ext cx="1218895" cy="1218895"/>
          </a:xfrm>
          <a:prstGeom prst="rect">
            <a:avLst/>
          </a:prstGeom>
        </p:spPr>
      </p:pic>
      <p:pic>
        <p:nvPicPr>
          <p:cNvPr id="52" name="Imagen 51" descr="Imagen que contiene Forma&#10;&#10;Descripción generada automáticamente">
            <a:extLst>
              <a:ext uri="{FF2B5EF4-FFF2-40B4-BE49-F238E27FC236}">
                <a16:creationId xmlns:a16="http://schemas.microsoft.com/office/drawing/2014/main" id="{87C45570-2F2B-4FFB-A542-773CE19AF1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10411" y="4394326"/>
            <a:ext cx="1218895" cy="1218895"/>
          </a:xfrm>
          <a:prstGeom prst="rect">
            <a:avLst/>
          </a:prstGeom>
        </p:spPr>
      </p:pic>
      <p:pic>
        <p:nvPicPr>
          <p:cNvPr id="54" name="Imagen 53" descr="Imagen que contiene Icono&#10;&#10;Descripción generada automáticamente">
            <a:extLst>
              <a:ext uri="{FF2B5EF4-FFF2-40B4-BE49-F238E27FC236}">
                <a16:creationId xmlns:a16="http://schemas.microsoft.com/office/drawing/2014/main" id="{D0CF277E-0398-4B70-9F56-B385BA3262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319" y="3352731"/>
            <a:ext cx="828370" cy="828370"/>
          </a:xfrm>
          <a:prstGeom prst="rect">
            <a:avLst/>
          </a:prstGeom>
        </p:spPr>
      </p:pic>
      <p:pic>
        <p:nvPicPr>
          <p:cNvPr id="56" name="Imagen 55" descr="Imagen que contiene Icono&#10;&#10;Descripción generada automáticamente">
            <a:extLst>
              <a:ext uri="{FF2B5EF4-FFF2-40B4-BE49-F238E27FC236}">
                <a16:creationId xmlns:a16="http://schemas.microsoft.com/office/drawing/2014/main" id="{363A79FB-F08B-4BDD-AA9F-927FBFD48A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558" y="5174926"/>
            <a:ext cx="828370" cy="828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09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1.48148E-6 L -0.18711 0.0134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6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11 0.01342 L 2.22261E-17 -4.44444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36" y="-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48148E-6 L -0.22982 0.0134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5" y="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81 0.01342 L 1.04167E-6 1.48148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02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-0.28294 0.01342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10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94 0.01342 L -3.95833E-6 1.48148E-6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-0.33503 0.0134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54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502 0.01342 L 2.70833E-6 1.48148E-6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3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-0.38815 0.01342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62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15 0.01342 L -2.29167E-6 1.48148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1" y="-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48148E-6 L -0.44153 0.0134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0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53 0.01342 L 2.29167E-6 1.48148E-6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4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48148E-6 L -0.4948 0.01342 " pathEditMode="relative" rAng="0" ptsTypes="AA">
                                      <p:cBhvr>
                                        <p:cTn id="6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48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79 0.01342 L -2.91667E-6 1.48148E-6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05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48148E-6 L -0.54817 0.01342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79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17 0.01342 L 1.66667E-6 1.48148E-6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2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48148E-6 L -0.60156 0.01342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57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156 0.01342 L -3.75E-6 1.48148E-6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96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-0.65494 0.01342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17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495 0.01342 L 8.33333E-7 1.48148E-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65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-0.18711 0.01343 " pathEditMode="relative" rAng="0" ptsTypes="AA">
                                      <p:cBhvr>
                                        <p:cTn id="10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6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11 0.01343 L -6.25E-7 3.7037E-7 " pathEditMode="relative" rAng="0" ptsTypes="AA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3.7037E-7 L -0.22982 0.01343 " pathEditMode="relative" rAng="0" ptsTypes="AA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7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82 0.01343 L 1.04167E-6 3.7037E-7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84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-0.28294 0.01343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54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94 0.01343 L -3.95833E-6 3.7037E-7 " pathEditMode="relative" rAng="0" ptsTypes="AA">
                                      <p:cBhvr>
                                        <p:cTn id="1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1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3.7037E-7 L -0.33503 0.01343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58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503 0.01343 L 2.70833E-6 3.7037E-7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45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-0.38815 0.01343 " pathEditMode="relative" rAng="0" ptsTypes="AA">
                                      <p:cBhvr>
                                        <p:cTn id="14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4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15 0.01343 L -2.29167E-6 3.7037E-7 " pathEditMode="relative" rAng="0" ptsTypes="AA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1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44154 0.01343 " pathEditMode="relative" rAng="0" ptsTypes="AA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54 0.01343 L 2.29167E-6 3.7037E-7 " pathEditMode="relative" rAng="0" ptsTypes="AA">
                                      <p:cBhvr>
                                        <p:cTn id="1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7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3.7037E-7 L -0.49479 0.01343 " pathEditMode="relative" rAng="0" ptsTypes="AA">
                                      <p:cBhvr>
                                        <p:cTn id="15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0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79 0.01343 L -2.91667E-6 3.7037E-7 " pathEditMode="relative" rAng="0" ptsTypes="AA">
                                      <p:cBhvr>
                                        <p:cTn id="1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-0.54818 0.01343 " pathEditMode="relative" rAng="0" ptsTypes="AA">
                                      <p:cBhvr>
                                        <p:cTn id="1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09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18 0.01343 L 1.66667E-6 3.7037E-7 " pathEditMode="relative" rAng="0" ptsTypes="AA">
                                      <p:cBhvr>
                                        <p:cTn id="1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09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3.7037E-7 L -0.60156 0.01343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78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156 0.01343 L -3.75E-6 3.7037E-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78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65495 0.01343 " pathEditMode="relative" rAng="0" ptsTypes="AA">
                                      <p:cBhvr>
                                        <p:cTn id="1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7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495 0.01343 L 8.33333E-7 3.7037E-7 " pathEditMode="relative" rAng="0" ptsTypes="AA">
                                      <p:cBhvr>
                                        <p:cTn id="1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-0.18711 0.01343 " pathEditMode="relative" rAng="0" ptsTypes="AA">
                                      <p:cBhvr>
                                        <p:cTn id="19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62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11 0.01343 L -8.33333E-7 3.7037E-7 " pathEditMode="relative" rAng="0" ptsTypes="AA">
                                      <p:cBhvr>
                                        <p:cTn id="19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49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22982 0.01343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7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982 0.01343 L 8.33333E-7 3.7037E-7 " pathEditMode="relative" rAng="0" ptsTypes="AA">
                                      <p:cBhvr>
                                        <p:cTn id="20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84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-0.28294 0.01343 " pathEditMode="relative" rAng="0" ptsTypes="AA">
                                      <p:cBhvr>
                                        <p:cTn id="2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54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94 0.01343 L -4.16667E-6 3.7037E-7 " pathEditMode="relative" rAng="0" ptsTypes="AA">
                                      <p:cBhvr>
                                        <p:cTn id="2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41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3.7037E-7 L -0.33503 0.01343 " pathEditMode="relative" rAng="0" ptsTypes="AA">
                                      <p:cBhvr>
                                        <p:cTn id="2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58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503 0.01343 L 2.29167E-6 3.7037E-7 " pathEditMode="relative" rAng="0" ptsTypes="AA">
                                      <p:cBhvr>
                                        <p:cTn id="22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45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3.7037E-7 L -0.38815 0.01343 " pathEditMode="relative" rAng="0" ptsTypes="AA">
                                      <p:cBhvr>
                                        <p:cTn id="2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4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15 0.01343 L -2.70833E-6 3.7037E-7 " pathEditMode="relative" rAng="0" ptsTypes="AA">
                                      <p:cBhvr>
                                        <p:cTn id="2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01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7037E-7 L -0.44154 0.01343 " pathEditMode="relative" rAng="0" ptsTypes="AA">
                                      <p:cBhvr>
                                        <p:cTn id="2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154 0.01343 L 2.08333E-6 3.7037E-7 " pathEditMode="relative" rAng="0" ptsTypes="AA">
                                      <p:cBhvr>
                                        <p:cTn id="2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7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-0.49479 0.01343 " pathEditMode="relative" rAng="0" ptsTypes="AA">
                                      <p:cBhvr>
                                        <p:cTn id="2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40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479 0.01343 L -3.33333E-6 3.7037E-7 " pathEditMode="relative" rAng="0" ptsTypes="AA">
                                      <p:cBhvr>
                                        <p:cTn id="2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40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3.7037E-7 L -0.54818 0.01343 " pathEditMode="relative" rAng="0" ptsTypes="AA">
                                      <p:cBhvr>
                                        <p:cTn id="2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09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818 0.01343 L 1.25E-6 3.7037E-7 " pathEditMode="relative" rAng="0" ptsTypes="AA">
                                      <p:cBhvr>
                                        <p:cTn id="26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09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-0.60156 0.01343 " pathEditMode="relative" rAng="0" ptsTypes="AA">
                                      <p:cBhvr>
                                        <p:cTn id="2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78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156 0.01343 L -3.95833E-6 3.7037E-7 " pathEditMode="relative" rAng="0" ptsTypes="AA">
                                      <p:cBhvr>
                                        <p:cTn id="2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78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2" fill="hold">
                      <p:stCondLst>
                        <p:cond delay="0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-0.65495 0.01343 " pathEditMode="relative" rAng="0" ptsTypes="AA">
                                      <p:cBhvr>
                                        <p:cTn id="2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47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5495 0.01343 L 6.25E-7 3.7037E-7 " pathEditMode="relative" rAng="0" ptsTypes="AA">
                                      <p:cBhvr>
                                        <p:cTn id="27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47" y="-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8" grpId="0"/>
      <p:bldP spid="8" grpId="1"/>
      <p:bldP spid="10" grpId="0"/>
      <p:bldP spid="10" grpId="1"/>
      <p:bldP spid="16" grpId="0"/>
      <p:bldP spid="16" grpId="1"/>
      <p:bldP spid="18" grpId="0"/>
      <p:bldP spid="18" grpId="1"/>
      <p:bldP spid="20" grpId="0"/>
      <p:bldP spid="20" grpId="1"/>
      <p:bldP spid="24" grpId="0"/>
      <p:bldP spid="24" grpId="1"/>
      <p:bldP spid="26" grpId="0"/>
      <p:bldP spid="26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30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Saborido</dc:creator>
  <cp:lastModifiedBy>Andrea Saborido</cp:lastModifiedBy>
  <cp:revision>10</cp:revision>
  <dcterms:created xsi:type="dcterms:W3CDTF">2020-10-27T13:10:15Z</dcterms:created>
  <dcterms:modified xsi:type="dcterms:W3CDTF">2020-10-28T08:04:32Z</dcterms:modified>
</cp:coreProperties>
</file>