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85" autoAdjust="0"/>
    <p:restoredTop sz="96774" autoAdjust="0"/>
  </p:normalViewPr>
  <p:slideViewPr>
    <p:cSldViewPr>
      <p:cViewPr>
        <p:scale>
          <a:sx n="100" d="100"/>
          <a:sy n="100" d="100"/>
        </p:scale>
        <p:origin x="-660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60D39-E55D-4917-8FA5-E34549713CF1}" type="datetimeFigureOut">
              <a:rPr lang="es-ES" smtClean="0"/>
              <a:pPr/>
              <a:t>20/10/2020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F4AB9-F32F-4F47-BCB1-44D7D9236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714362"/>
            <a:ext cx="3786214" cy="3786215"/>
            <a:chOff x="0" y="714362"/>
            <a:chExt cx="3786214" cy="3786215"/>
          </a:xfrm>
        </p:grpSpPr>
        <p:pic>
          <p:nvPicPr>
            <p:cNvPr id="1027" name="Picture 3" descr="C:\Users\User\Downloads\bloquear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14362"/>
              <a:ext cx="3786214" cy="3786215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1285852" y="2643188"/>
              <a:ext cx="1214446" cy="15001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71604" y="2643188"/>
              <a:ext cx="642942" cy="642942"/>
            </a:xfrm>
            <a:prstGeom prst="rect">
              <a:avLst/>
            </a:prstGeom>
            <a:solidFill>
              <a:srgbClr val="455A64"/>
            </a:solidFill>
            <a:ln>
              <a:solidFill>
                <a:srgbClr val="455A6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71604" y="3500444"/>
              <a:ext cx="642942" cy="642942"/>
            </a:xfrm>
            <a:prstGeom prst="rect">
              <a:avLst/>
            </a:prstGeom>
            <a:solidFill>
              <a:srgbClr val="455A64"/>
            </a:solidFill>
            <a:ln>
              <a:solidFill>
                <a:srgbClr val="455A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428859" y="1950136"/>
            <a:ext cx="500067" cy="3311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2" name="Picture 3" descr="C:\Users\User\Downloads\bloquear.png"/>
          <p:cNvPicPr>
            <a:picLocks noChangeAspect="1" noChangeArrowheads="1"/>
          </p:cNvPicPr>
          <p:nvPr/>
        </p:nvPicPr>
        <p:blipFill>
          <a:blip r:embed="rId2"/>
          <a:srcRect l="64151" t="32075" r="22642" b="58491"/>
          <a:stretch>
            <a:fillRect/>
          </a:stretch>
        </p:blipFill>
        <p:spPr bwMode="auto">
          <a:xfrm>
            <a:off x="2430574" y="1933642"/>
            <a:ext cx="500066" cy="357346"/>
          </a:xfrm>
          <a:prstGeom prst="rect">
            <a:avLst/>
          </a:prstGeom>
          <a:noFill/>
        </p:spPr>
      </p:pic>
      <p:pic>
        <p:nvPicPr>
          <p:cNvPr id="1033" name="Picture 9" descr="C:\Users\User\Downloads\arb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880" y="0"/>
            <a:ext cx="5016120" cy="5143500"/>
          </a:xfrm>
          <a:prstGeom prst="rect">
            <a:avLst/>
          </a:prstGeom>
          <a:noFill/>
        </p:spPr>
      </p:pic>
      <p:sp>
        <p:nvSpPr>
          <p:cNvPr id="25" name="QuadreDeText 24"/>
          <p:cNvSpPr txBox="1"/>
          <p:nvPr/>
        </p:nvSpPr>
        <p:spPr>
          <a:xfrm>
            <a:off x="3286116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1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28" name="QuadreDeText 27"/>
          <p:cNvSpPr txBox="1"/>
          <p:nvPr/>
        </p:nvSpPr>
        <p:spPr>
          <a:xfrm>
            <a:off x="3857620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2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29" name="QuadreDeText 28"/>
          <p:cNvSpPr txBox="1"/>
          <p:nvPr/>
        </p:nvSpPr>
        <p:spPr>
          <a:xfrm>
            <a:off x="4429124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3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0" name="QuadreDeText 29"/>
          <p:cNvSpPr txBox="1"/>
          <p:nvPr/>
        </p:nvSpPr>
        <p:spPr>
          <a:xfrm>
            <a:off x="5000628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4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5572132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5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2" name="QuadreDeText 31"/>
          <p:cNvSpPr txBox="1"/>
          <p:nvPr/>
        </p:nvSpPr>
        <p:spPr>
          <a:xfrm>
            <a:off x="6143636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6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3" name="QuadreDeText 32"/>
          <p:cNvSpPr txBox="1"/>
          <p:nvPr/>
        </p:nvSpPr>
        <p:spPr>
          <a:xfrm>
            <a:off x="6715140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7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4" name="QuadreDeText 33"/>
          <p:cNvSpPr txBox="1"/>
          <p:nvPr/>
        </p:nvSpPr>
        <p:spPr>
          <a:xfrm>
            <a:off x="7286644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8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5" name="QuadreDeText 34"/>
          <p:cNvSpPr txBox="1"/>
          <p:nvPr/>
        </p:nvSpPr>
        <p:spPr>
          <a:xfrm>
            <a:off x="7858148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9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44" name="QuadreDeText 43"/>
          <p:cNvSpPr txBox="1"/>
          <p:nvPr/>
        </p:nvSpPr>
        <p:spPr>
          <a:xfrm>
            <a:off x="8429652" y="242887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0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5" name="QuadreDeText 54"/>
          <p:cNvSpPr txBox="1"/>
          <p:nvPr/>
        </p:nvSpPr>
        <p:spPr>
          <a:xfrm>
            <a:off x="3288838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1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6" name="QuadreDeText 55"/>
          <p:cNvSpPr txBox="1"/>
          <p:nvPr/>
        </p:nvSpPr>
        <p:spPr>
          <a:xfrm>
            <a:off x="3860342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2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7" name="QuadreDeText 56"/>
          <p:cNvSpPr txBox="1"/>
          <p:nvPr/>
        </p:nvSpPr>
        <p:spPr>
          <a:xfrm>
            <a:off x="4431846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3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8" name="QuadreDeText 57"/>
          <p:cNvSpPr txBox="1"/>
          <p:nvPr/>
        </p:nvSpPr>
        <p:spPr>
          <a:xfrm>
            <a:off x="5003350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4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9" name="QuadreDeText 58"/>
          <p:cNvSpPr txBox="1"/>
          <p:nvPr/>
        </p:nvSpPr>
        <p:spPr>
          <a:xfrm>
            <a:off x="5574854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5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0" name="QuadreDeText 59"/>
          <p:cNvSpPr txBox="1"/>
          <p:nvPr/>
        </p:nvSpPr>
        <p:spPr>
          <a:xfrm>
            <a:off x="6146358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6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1" name="QuadreDeText 60"/>
          <p:cNvSpPr txBox="1"/>
          <p:nvPr/>
        </p:nvSpPr>
        <p:spPr>
          <a:xfrm>
            <a:off x="6717862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7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2" name="QuadreDeText 61"/>
          <p:cNvSpPr txBox="1"/>
          <p:nvPr/>
        </p:nvSpPr>
        <p:spPr>
          <a:xfrm>
            <a:off x="7289366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8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3" name="QuadreDeText 62"/>
          <p:cNvSpPr txBox="1"/>
          <p:nvPr/>
        </p:nvSpPr>
        <p:spPr>
          <a:xfrm>
            <a:off x="7860870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9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4" name="QuadreDeText 63"/>
          <p:cNvSpPr txBox="1"/>
          <p:nvPr/>
        </p:nvSpPr>
        <p:spPr>
          <a:xfrm>
            <a:off x="8432374" y="327628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Britannic Bold" pitchFamily="34" charset="0"/>
              </a:rPr>
              <a:t>0</a:t>
            </a:r>
            <a:endParaRPr lang="es-ES" sz="6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1029" name="Picture 5" descr="C:\Users\User\Downloads\ar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8734" y="1162056"/>
            <a:ext cx="714361" cy="714361"/>
          </a:xfrm>
          <a:prstGeom prst="rect">
            <a:avLst/>
          </a:prstGeom>
          <a:noFill/>
        </p:spPr>
      </p:pic>
      <p:pic>
        <p:nvPicPr>
          <p:cNvPr id="1031" name="Picture 7" descr="C:\Users\User\Downloads\gato-negr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714758"/>
            <a:ext cx="1285884" cy="1285884"/>
          </a:xfrm>
          <a:prstGeom prst="rect">
            <a:avLst/>
          </a:prstGeom>
          <a:noFill/>
        </p:spPr>
      </p:pic>
      <p:pic>
        <p:nvPicPr>
          <p:cNvPr id="1034" name="Picture 10" descr="C:\Users\User\Downloads\calabaz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4286244"/>
            <a:ext cx="857256" cy="857256"/>
          </a:xfrm>
          <a:prstGeom prst="rect">
            <a:avLst/>
          </a:prstGeom>
          <a:noFill/>
        </p:spPr>
      </p:pic>
      <p:pic>
        <p:nvPicPr>
          <p:cNvPr id="1035" name="Picture 11" descr="C:\Users\User\Downloads\tela-de-aran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704837"/>
            <a:ext cx="481016" cy="481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1 L -0.18715 0.0055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88 0.0037 L 0.0007 0.003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0988E-6 L -0.24618 0.0018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65 0.00555 L -0.00416 -0.00093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556 L -0.3099 0.00278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16 0.00555 L -0.00173 0.0055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556 L -0.37292 0.00371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65 0.00555 L -0.00173 0.00185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84E-6 L -0.43212 0.00617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15 0.00555 L 0.00313 -0.00093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5679E-6 L -0.50312 0.00031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00555 L 0.00018 0.0015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1 L -0.56007 0.00278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215 0.00555 L 0.00139 0.00401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 L -0.62101 0.00401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465 0.00556 L 0.00191 0.00432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 L -0.68247 0.00586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715 0.00556 L -0.00069 0.00062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93 L -0.74965 0.00123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965 0.00556 L -0.00017 -0.00092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1 L -0.18715 0.00556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88 0.0037 L 0.0007 0.0037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0988E-6 L -0.24618 0.00186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65 0.00555 L -0.00416 -0.00093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556 L -0.3099 0.00278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16 0.00555 L -0.00173 0.00555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556 L -0.37292 0.00371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65 0.00555 L -0.00173 0.00185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84E-6 L -0.43212 0.00617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15 0.00555 L 0.00313 -0.00093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5679E-6 L -0.50312 0.00031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00555 L 0.00018 0.00154 " pathEditMode="relative" rAng="0" ptsTypes="AA">
                                      <p:cBhvr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1 L -0.56007 0.00278 " pathEditMode="relative" rAng="0" ptsTypes="AA">
                                      <p:cBhvr>
                                        <p:cTn id="1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215 0.00555 L 0.00139 0.00401 " pathEditMode="relative" rAng="0" ptsTypes="AA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 L -0.62101 0.00401 " pathEditMode="relative" rAng="0" ptsTypes="AA">
                                      <p:cBhvr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465 0.00556 L 0.00191 0.00432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7 L -0.68247 0.00586 " pathEditMode="relative" rAng="0" ptsTypes="AA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715 0.00556 L -0.00069 0.00062 " pathEditMode="relative" rAng="0" ptsTypes="AA">
                                      <p:cBhvr>
                                        <p:cTn id="1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93 L -0.74965 0.00123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965 0.00556 L -0.00017 -0.00092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44" grpId="0"/>
      <p:bldP spid="4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</p:bld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20</Words>
  <Application>Microsoft Office PowerPoint</Application>
  <PresentationFormat>Presentació en pantalla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49</cp:revision>
  <dcterms:created xsi:type="dcterms:W3CDTF">2020-10-19T20:55:17Z</dcterms:created>
  <dcterms:modified xsi:type="dcterms:W3CDTF">2020-10-20T21:37:58Z</dcterms:modified>
</cp:coreProperties>
</file>