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8897"/>
    <a:srgbClr val="455A64"/>
    <a:srgbClr val="FFC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C855CF-7ACE-49D1-A8C2-7041F55AE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A98F62-3943-456A-A9E7-3A3AAE20E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A04D86-D96C-4B09-B339-8A352AF01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B498-C186-4A33-9988-A7BF8B65F3DC}" type="datetimeFigureOut">
              <a:rPr lang="es-AR" smtClean="0"/>
              <a:t>20/10/2020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823698-4820-4D5A-B4B5-9C1C5DE8A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FF6910-4A28-4993-9B31-1B522E375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D0AD-3395-4ACC-8C11-15489D904A8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1869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AC3AD8-3F7A-4D3B-93E1-537EAE3DC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E411779-1018-4C5D-AF0C-FCF3751EF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D5DBE6-5E22-4101-AC66-4FEB2C373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B498-C186-4A33-9988-A7BF8B65F3DC}" type="datetimeFigureOut">
              <a:rPr lang="es-AR" smtClean="0"/>
              <a:t>20/10/2020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811A0F-AA7E-4467-9B4D-79589C92E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DF33BD-2580-4A62-B27A-5FFB7D460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D0AD-3395-4ACC-8C11-15489D904A8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530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3825E0-DE8D-4873-B374-BBBDE29940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EA8D4A7-6AC1-4FFE-984D-4FE9610E0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A0B0A9-AD12-4FA7-91E2-B0860D3A7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B498-C186-4A33-9988-A7BF8B65F3DC}" type="datetimeFigureOut">
              <a:rPr lang="es-AR" smtClean="0"/>
              <a:t>20/10/2020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8D8A44-B186-4724-91A7-DF0C81F81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FE145-C599-4799-9054-1D951A608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D0AD-3395-4ACC-8C11-15489D904A8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9421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1FD2D6-39FA-4CFD-822F-F5976E452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7BA1E7-240D-4DFA-AE34-FAD14123D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5C8E45-EE52-4C3A-9C8B-029F34D8E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B498-C186-4A33-9988-A7BF8B65F3DC}" type="datetimeFigureOut">
              <a:rPr lang="es-AR" smtClean="0"/>
              <a:t>20/10/2020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DB1AD9-D6E7-4B9B-B5B1-B526AA5F8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5C9973-F378-4864-BF42-AFB866E73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D0AD-3395-4ACC-8C11-15489D904A8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5408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6EF55E-71A3-48DA-B752-A48539587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5F88CA-AF15-4E7E-8832-1E1E3CED8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6DB08C-D8C0-4CBC-97F0-1A313CDC3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B498-C186-4A33-9988-A7BF8B65F3DC}" type="datetimeFigureOut">
              <a:rPr lang="es-AR" smtClean="0"/>
              <a:t>20/10/2020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DCD30F-2BB8-49D0-8AB0-9F38D33E4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586735-68A7-464D-92A8-814A47F66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D0AD-3395-4ACC-8C11-15489D904A8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8192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103BB-5E20-43B7-8226-13A344E9F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C830A9-3343-4C7B-9182-A201761051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8BA7A7-B9DD-40FD-91F1-802C7FCBD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615D79-5BAD-4066-A482-7188A7854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B498-C186-4A33-9988-A7BF8B65F3DC}" type="datetimeFigureOut">
              <a:rPr lang="es-AR" smtClean="0"/>
              <a:t>20/10/2020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7B2F0C-1A41-4566-856D-784C4246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383062-CF63-4C3C-896C-E11C2723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D0AD-3395-4ACC-8C11-15489D904A8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806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720CAF-5793-4485-AFCD-77B7DD4FB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EADE13-EE05-4A97-B31C-5C8BCBC4F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D1AB913-E2A8-4BB3-AB82-5DDC49A02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9142792-E815-408F-904A-D878CDF240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942425F-223F-4BAD-B63C-3BAF5BA65F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7A86024-7919-425A-A279-BF6ED0472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B498-C186-4A33-9988-A7BF8B65F3DC}" type="datetimeFigureOut">
              <a:rPr lang="es-AR" smtClean="0"/>
              <a:t>20/10/2020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3570004-6E3A-444C-B444-7FDE750E9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5D1E29C-31E7-40CB-9D73-508B8BE5F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D0AD-3395-4ACC-8C11-15489D904A8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0057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F875D6-EF86-45F4-9B85-8FB431FFF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78C3A4E-72A0-41F4-A268-55373B8E3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B498-C186-4A33-9988-A7BF8B65F3DC}" type="datetimeFigureOut">
              <a:rPr lang="es-AR" smtClean="0"/>
              <a:t>20/10/2020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E07C8D7-97AB-4158-878B-E138318D6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6500529-B10F-4905-8201-9823A0175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D0AD-3395-4ACC-8C11-15489D904A8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6036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C67AD9D-C24C-421B-9A19-455447052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B498-C186-4A33-9988-A7BF8B65F3DC}" type="datetimeFigureOut">
              <a:rPr lang="es-AR" smtClean="0"/>
              <a:t>20/10/2020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D27B10A-EAA7-49A2-8AAD-128206193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58C817D-EE38-422D-A6CC-51EEE5E24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D0AD-3395-4ACC-8C11-15489D904A8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25779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D146A-69AD-4740-BCA6-DA43C44C0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80755B-F673-4D45-A8BA-B9718B65C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2650A81-73B1-4B82-84AC-014686AB6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D18E62-A46C-4AFC-BADA-468969334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B498-C186-4A33-9988-A7BF8B65F3DC}" type="datetimeFigureOut">
              <a:rPr lang="es-AR" smtClean="0"/>
              <a:t>20/10/2020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6670C5-B891-454E-AEFD-7474A3ADE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C48C31-94B9-43CE-B8BA-08829891B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D0AD-3395-4ACC-8C11-15489D904A8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617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B0BDA7-1638-4C2B-9565-8C366711D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704E61D-D917-4C3B-937E-54E56C7D6E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951B97C-E912-4A73-842B-955799E95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EAE911-49DD-40D4-B012-8A216A870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B498-C186-4A33-9988-A7BF8B65F3DC}" type="datetimeFigureOut">
              <a:rPr lang="es-AR" smtClean="0"/>
              <a:t>20/10/2020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318A45-0204-45F5-A96D-349DF63A3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A45BB7-8B1B-46D4-AE34-23007B5D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D0AD-3395-4ACC-8C11-15489D904A8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3109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37394E9-A743-4B40-A5BB-A2D2B82FA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B69DF4-0FDB-46B4-86E0-E0C69EC34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CD2D1A-48E7-4987-95C0-C7928C49B8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CB498-C186-4A33-9988-A7BF8B65F3DC}" type="datetimeFigureOut">
              <a:rPr lang="es-AR" smtClean="0"/>
              <a:t>20/10/2020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3E07D9-E70C-4053-8548-B4271B3C88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23D0D5-6DED-4513-BC9A-27A9AEB7D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BD0AD-3395-4ACC-8C11-15489D904A8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377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B133AC1B-9FE1-484E-953E-8E3E0A0BDE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2461"/>
            <a:ext cx="4553077" cy="4553077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3C24FE09-B7B0-44DC-9314-79262FA7A9F0}"/>
              </a:ext>
            </a:extLst>
          </p:cNvPr>
          <p:cNvSpPr/>
          <p:nvPr/>
        </p:nvSpPr>
        <p:spPr>
          <a:xfrm>
            <a:off x="2924175" y="2836171"/>
            <a:ext cx="595314" cy="216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D7702CA-72AF-4535-9233-125354C39FC4}"/>
              </a:ext>
            </a:extLst>
          </p:cNvPr>
          <p:cNvSpPr/>
          <p:nvPr/>
        </p:nvSpPr>
        <p:spPr>
          <a:xfrm>
            <a:off x="1642711" y="3428999"/>
            <a:ext cx="1267653" cy="1805610"/>
          </a:xfrm>
          <a:prstGeom prst="rect">
            <a:avLst/>
          </a:prstGeom>
          <a:solidFill>
            <a:srgbClr val="FFC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98FE0572-F22B-43C5-A94A-7846E2CEFB0C}"/>
              </a:ext>
            </a:extLst>
          </p:cNvPr>
          <p:cNvSpPr/>
          <p:nvPr/>
        </p:nvSpPr>
        <p:spPr>
          <a:xfrm>
            <a:off x="1908313" y="3428999"/>
            <a:ext cx="795130" cy="682010"/>
          </a:xfrm>
          <a:prstGeom prst="rect">
            <a:avLst/>
          </a:prstGeom>
          <a:solidFill>
            <a:srgbClr val="6988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87B8EA2-BE00-40E3-938E-736212569DF6}"/>
              </a:ext>
            </a:extLst>
          </p:cNvPr>
          <p:cNvSpPr/>
          <p:nvPr/>
        </p:nvSpPr>
        <p:spPr>
          <a:xfrm>
            <a:off x="1908313" y="4581938"/>
            <a:ext cx="795130" cy="652671"/>
          </a:xfrm>
          <a:prstGeom prst="rect">
            <a:avLst/>
          </a:prstGeom>
          <a:solidFill>
            <a:srgbClr val="6988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8" name="Imagen 7" descr="Icono&#10;&#10;Descripción generada automáticamente">
            <a:extLst>
              <a:ext uri="{FF2B5EF4-FFF2-40B4-BE49-F238E27FC236}">
                <a16:creationId xmlns:a16="http://schemas.microsoft.com/office/drawing/2014/main" id="{934F6F36-2AF9-421C-91C9-2592B20531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54" t="36436" r="22253" b="58807"/>
          <a:stretch/>
        </p:blipFill>
        <p:spPr>
          <a:xfrm>
            <a:off x="2925812" y="2836171"/>
            <a:ext cx="614362" cy="216591"/>
          </a:xfrm>
          <a:prstGeom prst="rect">
            <a:avLst/>
          </a:prstGeom>
          <a:ln>
            <a:noFill/>
          </a:ln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4C6FAE2A-BCF4-4222-B0E8-D46564F83889}"/>
              </a:ext>
            </a:extLst>
          </p:cNvPr>
          <p:cNvSpPr txBox="1"/>
          <p:nvPr/>
        </p:nvSpPr>
        <p:spPr>
          <a:xfrm>
            <a:off x="4804868" y="3430704"/>
            <a:ext cx="524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KG Inimitable Original" panose="02000000000000000000" pitchFamily="2" charset="0"/>
              </a:rPr>
              <a:t>1</a:t>
            </a:r>
            <a:endParaRPr lang="es-AR" sz="4000" dirty="0">
              <a:latin typeface="KG Inimitable Original" panose="02000000000000000000" pitchFamily="2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508CB177-42E4-441F-A10A-A55CC95DB3C0}"/>
              </a:ext>
            </a:extLst>
          </p:cNvPr>
          <p:cNvSpPr txBox="1"/>
          <p:nvPr/>
        </p:nvSpPr>
        <p:spPr>
          <a:xfrm>
            <a:off x="5325444" y="3430704"/>
            <a:ext cx="524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KG Inimitable Original" panose="02000000000000000000" pitchFamily="2" charset="0"/>
              </a:rPr>
              <a:t>2</a:t>
            </a:r>
            <a:endParaRPr lang="es-AR" sz="4000" dirty="0">
              <a:latin typeface="KG Inimitable Original" panose="02000000000000000000" pitchFamily="2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6D41B69-6AF1-4B65-B8F7-2C41AA0181DA}"/>
              </a:ext>
            </a:extLst>
          </p:cNvPr>
          <p:cNvSpPr txBox="1"/>
          <p:nvPr/>
        </p:nvSpPr>
        <p:spPr>
          <a:xfrm>
            <a:off x="5846020" y="3430704"/>
            <a:ext cx="524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KG Inimitable Original" panose="02000000000000000000" pitchFamily="2" charset="0"/>
              </a:rPr>
              <a:t>3</a:t>
            </a:r>
            <a:endParaRPr lang="es-AR" sz="4000" dirty="0">
              <a:latin typeface="KG Inimitable Original" panose="02000000000000000000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1A2536CF-B760-43DD-8389-0F80F1BFA3E9}"/>
              </a:ext>
            </a:extLst>
          </p:cNvPr>
          <p:cNvSpPr txBox="1"/>
          <p:nvPr/>
        </p:nvSpPr>
        <p:spPr>
          <a:xfrm>
            <a:off x="6366596" y="3430704"/>
            <a:ext cx="524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KG Inimitable Original" panose="02000000000000000000" pitchFamily="2" charset="0"/>
              </a:rPr>
              <a:t>4</a:t>
            </a:r>
            <a:endParaRPr lang="es-AR" sz="4000" dirty="0">
              <a:latin typeface="KG Inimitable Original" panose="02000000000000000000" pitchFamily="2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3F9FDEA-D998-4AD5-86D4-77F80F51F791}"/>
              </a:ext>
            </a:extLst>
          </p:cNvPr>
          <p:cNvSpPr txBox="1"/>
          <p:nvPr/>
        </p:nvSpPr>
        <p:spPr>
          <a:xfrm>
            <a:off x="7407748" y="3430704"/>
            <a:ext cx="524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KG Inimitable Original" panose="02000000000000000000" pitchFamily="2" charset="0"/>
              </a:rPr>
              <a:t>6</a:t>
            </a:r>
            <a:endParaRPr lang="es-AR" sz="4000" dirty="0">
              <a:latin typeface="KG Inimitable Original" panose="02000000000000000000" pitchFamily="2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91C1AC04-6797-4441-8FB0-C30EACC05B20}"/>
              </a:ext>
            </a:extLst>
          </p:cNvPr>
          <p:cNvSpPr txBox="1"/>
          <p:nvPr/>
        </p:nvSpPr>
        <p:spPr>
          <a:xfrm>
            <a:off x="7928324" y="3430704"/>
            <a:ext cx="524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KG Inimitable Original" panose="02000000000000000000" pitchFamily="2" charset="0"/>
              </a:rPr>
              <a:t>7</a:t>
            </a:r>
            <a:endParaRPr lang="es-AR" sz="4000" dirty="0">
              <a:latin typeface="KG Inimitable Original" panose="02000000000000000000" pitchFamily="2" charset="0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30D13F8F-9741-4D6C-8A2E-89A843FEF512}"/>
              </a:ext>
            </a:extLst>
          </p:cNvPr>
          <p:cNvSpPr txBox="1"/>
          <p:nvPr/>
        </p:nvSpPr>
        <p:spPr>
          <a:xfrm>
            <a:off x="8448900" y="3430704"/>
            <a:ext cx="524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KG Inimitable Original" panose="02000000000000000000" pitchFamily="2" charset="0"/>
              </a:rPr>
              <a:t>8</a:t>
            </a:r>
            <a:endParaRPr lang="es-AR" sz="4000" dirty="0">
              <a:latin typeface="KG Inimitable Original" panose="02000000000000000000" pitchFamily="2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0E5BD32-086B-46EF-ABCE-D14FC3109209}"/>
              </a:ext>
            </a:extLst>
          </p:cNvPr>
          <p:cNvSpPr txBox="1"/>
          <p:nvPr/>
        </p:nvSpPr>
        <p:spPr>
          <a:xfrm>
            <a:off x="8969476" y="3430704"/>
            <a:ext cx="524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KG Inimitable Original" panose="02000000000000000000" pitchFamily="2" charset="0"/>
              </a:rPr>
              <a:t>9</a:t>
            </a:r>
            <a:endParaRPr lang="es-AR" sz="4000" dirty="0">
              <a:latin typeface="KG Inimitable Original" panose="02000000000000000000" pitchFamily="2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59A651AB-14C6-4BBB-A292-79CB1BE5AC88}"/>
              </a:ext>
            </a:extLst>
          </p:cNvPr>
          <p:cNvSpPr txBox="1"/>
          <p:nvPr/>
        </p:nvSpPr>
        <p:spPr>
          <a:xfrm>
            <a:off x="9490054" y="3430704"/>
            <a:ext cx="524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KG Inimitable Original" panose="02000000000000000000" pitchFamily="2" charset="0"/>
              </a:rPr>
              <a:t>0</a:t>
            </a:r>
            <a:endParaRPr lang="es-AR" sz="4000" dirty="0">
              <a:latin typeface="KG Inimitable Original" panose="02000000000000000000" pitchFamily="2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04E13CE2-EC4E-4C21-AFEA-FFE753934F27}"/>
              </a:ext>
            </a:extLst>
          </p:cNvPr>
          <p:cNvSpPr txBox="1"/>
          <p:nvPr/>
        </p:nvSpPr>
        <p:spPr>
          <a:xfrm>
            <a:off x="6887172" y="3430704"/>
            <a:ext cx="524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KG Inimitable Original" panose="02000000000000000000" pitchFamily="2" charset="0"/>
              </a:rPr>
              <a:t>5</a:t>
            </a:r>
            <a:endParaRPr lang="es-AR" sz="4000" dirty="0">
              <a:latin typeface="KG Inimitable Original" panose="02000000000000000000" pitchFamily="2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1BB8645E-C9EF-4961-BA5D-474BCE9FF42F}"/>
              </a:ext>
            </a:extLst>
          </p:cNvPr>
          <p:cNvSpPr txBox="1"/>
          <p:nvPr/>
        </p:nvSpPr>
        <p:spPr>
          <a:xfrm>
            <a:off x="4818679" y="4581938"/>
            <a:ext cx="524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KG Inimitable Original" panose="02000000000000000000" pitchFamily="2" charset="0"/>
              </a:rPr>
              <a:t>1</a:t>
            </a:r>
            <a:endParaRPr lang="es-AR" sz="4000" dirty="0">
              <a:latin typeface="KG Inimitable Original" panose="02000000000000000000" pitchFamily="2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E4EA2ED0-AEB5-480A-AA50-F25166CEE999}"/>
              </a:ext>
            </a:extLst>
          </p:cNvPr>
          <p:cNvSpPr txBox="1"/>
          <p:nvPr/>
        </p:nvSpPr>
        <p:spPr>
          <a:xfrm>
            <a:off x="5339255" y="4581938"/>
            <a:ext cx="524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KG Inimitable Original" panose="02000000000000000000" pitchFamily="2" charset="0"/>
              </a:rPr>
              <a:t>2</a:t>
            </a:r>
            <a:endParaRPr lang="es-AR" sz="4000" dirty="0">
              <a:latin typeface="KG Inimitable Original" panose="02000000000000000000" pitchFamily="2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7ABD57A9-F6FE-407D-96C3-8F483D7C8FBC}"/>
              </a:ext>
            </a:extLst>
          </p:cNvPr>
          <p:cNvSpPr txBox="1"/>
          <p:nvPr/>
        </p:nvSpPr>
        <p:spPr>
          <a:xfrm>
            <a:off x="5859831" y="4581938"/>
            <a:ext cx="524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KG Inimitable Original" panose="02000000000000000000" pitchFamily="2" charset="0"/>
              </a:rPr>
              <a:t>3</a:t>
            </a:r>
            <a:endParaRPr lang="es-AR" sz="4000" dirty="0">
              <a:latin typeface="KG Inimitable Original" panose="02000000000000000000" pitchFamily="2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0539FAA5-51B5-4F98-AC85-E84E2F47F966}"/>
              </a:ext>
            </a:extLst>
          </p:cNvPr>
          <p:cNvSpPr txBox="1"/>
          <p:nvPr/>
        </p:nvSpPr>
        <p:spPr>
          <a:xfrm>
            <a:off x="6380407" y="4581938"/>
            <a:ext cx="524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KG Inimitable Original" panose="02000000000000000000" pitchFamily="2" charset="0"/>
              </a:rPr>
              <a:t>4</a:t>
            </a:r>
            <a:endParaRPr lang="es-AR" sz="4000" dirty="0">
              <a:latin typeface="KG Inimitable Original" panose="02000000000000000000" pitchFamily="2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E3DE5CB7-BF1F-40FB-8BA7-B218F3E34A08}"/>
              </a:ext>
            </a:extLst>
          </p:cNvPr>
          <p:cNvSpPr txBox="1"/>
          <p:nvPr/>
        </p:nvSpPr>
        <p:spPr>
          <a:xfrm>
            <a:off x="7421559" y="4581938"/>
            <a:ext cx="524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KG Inimitable Original" panose="02000000000000000000" pitchFamily="2" charset="0"/>
              </a:rPr>
              <a:t>6</a:t>
            </a:r>
            <a:endParaRPr lang="es-AR" sz="4000" dirty="0">
              <a:latin typeface="KG Inimitable Original" panose="02000000000000000000" pitchFamily="2" charset="0"/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2C3C4B27-2F94-4CD5-8CC1-9CC25F6E6EC8}"/>
              </a:ext>
            </a:extLst>
          </p:cNvPr>
          <p:cNvSpPr txBox="1"/>
          <p:nvPr/>
        </p:nvSpPr>
        <p:spPr>
          <a:xfrm>
            <a:off x="7942135" y="4581938"/>
            <a:ext cx="524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KG Inimitable Original" panose="02000000000000000000" pitchFamily="2" charset="0"/>
              </a:rPr>
              <a:t>7</a:t>
            </a:r>
            <a:endParaRPr lang="es-AR" sz="4000" dirty="0">
              <a:latin typeface="KG Inimitable Original" panose="02000000000000000000" pitchFamily="2" charset="0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17950A6-2240-456F-A1CD-B04FD4099E05}"/>
              </a:ext>
            </a:extLst>
          </p:cNvPr>
          <p:cNvSpPr txBox="1"/>
          <p:nvPr/>
        </p:nvSpPr>
        <p:spPr>
          <a:xfrm>
            <a:off x="8462711" y="4581938"/>
            <a:ext cx="524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KG Inimitable Original" panose="02000000000000000000" pitchFamily="2" charset="0"/>
              </a:rPr>
              <a:t>8</a:t>
            </a:r>
            <a:endParaRPr lang="es-AR" sz="4000" dirty="0">
              <a:latin typeface="KG Inimitable Original" panose="02000000000000000000" pitchFamily="2" charset="0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1F4012F9-83CC-41FC-80D0-6B1B4AD1F86E}"/>
              </a:ext>
            </a:extLst>
          </p:cNvPr>
          <p:cNvSpPr txBox="1"/>
          <p:nvPr/>
        </p:nvSpPr>
        <p:spPr>
          <a:xfrm>
            <a:off x="8983287" y="4581938"/>
            <a:ext cx="524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KG Inimitable Original" panose="02000000000000000000" pitchFamily="2" charset="0"/>
              </a:rPr>
              <a:t>9</a:t>
            </a:r>
            <a:endParaRPr lang="es-AR" sz="4000" dirty="0">
              <a:latin typeface="KG Inimitable Original" panose="02000000000000000000" pitchFamily="2" charset="0"/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EC5B8DD8-6EA2-4584-AA56-2520756435BA}"/>
              </a:ext>
            </a:extLst>
          </p:cNvPr>
          <p:cNvSpPr txBox="1"/>
          <p:nvPr/>
        </p:nvSpPr>
        <p:spPr>
          <a:xfrm>
            <a:off x="9503865" y="4581938"/>
            <a:ext cx="524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KG Inimitable Original" panose="02000000000000000000" pitchFamily="2" charset="0"/>
              </a:rPr>
              <a:t>0</a:t>
            </a:r>
            <a:endParaRPr lang="es-AR" sz="4000" dirty="0">
              <a:latin typeface="KG Inimitable Original" panose="02000000000000000000" pitchFamily="2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7521CDF7-2375-4184-9B36-7F8CFFBCDD2B}"/>
              </a:ext>
            </a:extLst>
          </p:cNvPr>
          <p:cNvSpPr txBox="1"/>
          <p:nvPr/>
        </p:nvSpPr>
        <p:spPr>
          <a:xfrm>
            <a:off x="6900983" y="4581938"/>
            <a:ext cx="524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KG Inimitable Original" panose="02000000000000000000" pitchFamily="2" charset="0"/>
              </a:rPr>
              <a:t>5</a:t>
            </a:r>
            <a:endParaRPr lang="es-AR" sz="4000" dirty="0">
              <a:latin typeface="KG Inimitable Original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38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-0.22748 -1.85185E-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748 -1.85185E-6 L 4.58333E-6 -1.11111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80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-0.3129 -1.11111E-6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2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289 -1.11111E-6 L -1.66667E-6 -1.85185E-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8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1.85185E-6 L -0.35547 -1.11111E-6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39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547 -1.85185E-6 L 2.08333E-7 -1.85185E-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-0.27018 -1.11111E-6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85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018 -1.11111E-6 L -3.33333E-6 -1.85185E-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20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1.85185E-6 L -0.39817 -1.11111E-6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7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818 -1.11111E-6 L 1.875E-6 -1.85185E-6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61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85185E-6 L -0.44088 -1.11111E-6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10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088 -1.11111E-6 L 3.54167E-6 -1.85185E-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62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85185E-6 L -0.48359 -1.11111E-6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97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59 -1.11111E-6 L -4.79167E-6 -1.85185E-6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97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1.85185E-6 L -0.5263 -1.11111E-6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8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63 -1.11111E-6 L -3.125E-6 -1.85185E-6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68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1.85185E-6 L -0.56901 -1.11111E-6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98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901 -1.11111E-6 L -1.45833E-6 -1.85185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3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1.85185E-6 L -0.61171 -1.11111E-6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69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172 -1.11111E-6 L 2.08333E-7 -1.85185E-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21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-0.22748 4.07407E-6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748 4.07407E-6 L 3.33333E-6 4.07407E-6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0.31289 4.07407E-6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289 4.07407E-6 L -3.33333E-6 4.07407E-6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-0.35547 4.07407E-6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547 4.07407E-6 L -1.66667E-6 4.07407E-6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27019 4.07407E-6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019 4.07407E-6 L 5E-6 4.07407E-6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-0.39818 4.07407E-6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818 4.07407E-6 L 0 4.07407E-6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44089 4.07407E-6 " pathEditMode="relative" rAng="0" ptsTypes="AA">
                                      <p:cBhvr>
                                        <p:cTn id="1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089 4.07407E-6 L 1.66667E-6 4.07407E-6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-0.4836 4.07407E-6 " pathEditMode="relative" rAng="0" ptsTypes="AA">
                                      <p:cBhvr>
                                        <p:cTn id="15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6 4.07407E-6 L 3.33333E-6 4.07407E-6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52631 4.07407E-6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631 4.07407E-6 L 5E-6 4.07407E-6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0.56901 4.07407E-6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901 4.07407E-6 L -3.33333E-6 4.07407E-6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-0.61172 4.07407E-6 " pathEditMode="relative" rAng="0" ptsTypes="AA">
                                      <p:cBhvr>
                                        <p:cTn id="18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172 4.07407E-6 L -1.66667E-6 4.07407E-6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8" grpId="0"/>
      <p:bldP spid="18" grpId="1"/>
      <p:bldP spid="20" grpId="0"/>
      <p:bldP spid="20" grpId="1"/>
      <p:bldP spid="22" grpId="0"/>
      <p:bldP spid="22" grpId="1"/>
      <p:bldP spid="24" grpId="0"/>
      <p:bldP spid="24" grpId="1"/>
      <p:bldP spid="26" grpId="0"/>
      <p:bldP spid="26" grpId="1"/>
      <p:bldP spid="28" grpId="0"/>
      <p:bldP spid="28" grpId="1"/>
      <p:bldP spid="30" grpId="0"/>
      <p:bldP spid="30" grpId="1"/>
      <p:bldP spid="32" grpId="0"/>
      <p:bldP spid="32" grpId="1"/>
      <p:bldP spid="38" grpId="0"/>
      <p:bldP spid="38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20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KG Inimitable Original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Remorino</dc:creator>
  <cp:lastModifiedBy>Laura Remorino</cp:lastModifiedBy>
  <cp:revision>9</cp:revision>
  <dcterms:created xsi:type="dcterms:W3CDTF">2020-10-20T21:17:22Z</dcterms:created>
  <dcterms:modified xsi:type="dcterms:W3CDTF">2020-10-20T23:28:53Z</dcterms:modified>
</cp:coreProperties>
</file>