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7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D7E4F-1F07-47C5-B5F1-BB00B27D6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BA8BFE-B1EE-4BAB-9042-EB5957703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7BAEF-C917-4C06-A56F-CF457AB3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3B8F5-1F59-4503-BF22-62214328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1D9842-1C82-4D57-9619-06A8A6CE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91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C07AA-469B-4761-BEBD-C6F13669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013F9C-CDA2-4A10-AC5D-864938222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CE9C32-8D3D-44D0-986D-3981055B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B2BFF6-AB0B-4A8A-B60E-BA9F939B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DA2788-FB9C-4805-9A69-F0192C92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04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C3A0E6-6D15-4DFE-8F58-9AF21718E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5D26AA-D978-4C22-B47A-256E76ABE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362F8-A329-4B35-9D57-52ECA538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0F297-7DA9-45F6-9A38-7A22CBA0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E8E558-2272-47D6-9CE2-2B5F7AE6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84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ED6BF-A896-4845-9BF2-F9933CE0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70C8C8-0FED-4F06-9980-E9DAABAB4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9851EF-939F-4CA1-AB04-00408E28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46B1B6-E46C-4BA8-AEC2-1269F828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9180F3-D000-4092-B175-A1A744E5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04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ADAEF-9D80-449F-882B-7654DD52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0F840-8F4E-4C6F-8498-FAEAC74DD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6449FE-ECC3-4137-BD63-D3568A5C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B28956-F2A6-4212-9305-96E66122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503DD1-0802-41F4-8E6E-1EF81BF3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84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9B666-85D0-4AE3-914D-D18A730B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EE777C-9D27-4C85-B392-31557A428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9ECC23-C4B8-4F25-B545-AF535B6E2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424A12-C220-4FAE-BD4C-F99C43D7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5A348-2ADD-4A1F-B3DA-805A3AF0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044EDF-3D61-4DFB-A7DA-A7BB4E67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74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D6169-0BA4-45B8-9A5F-38F92D77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07742A-432F-499F-B540-4DB7DB41F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BE2C3B-CBDB-4858-B718-2F5D6EA70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E6F2ED-325F-4176-A6F6-5C6C1EE0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450DF6-C409-45D3-BD2E-4D18E10D8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F77516-3D37-42E6-B02A-DA271FC4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68D761-5E23-4C56-BE52-F13AB5D1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0C4755-F5B1-43F8-B92F-4E40546B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71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BBC9D-7524-43BA-A0E5-9288E73C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1A0E2B-CC9F-4C8B-AF1E-1A15B755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3FE94C-FF74-470A-AFC8-413D6665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352BAD-0FFC-4A11-8194-C1CE172F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67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3B751E-7345-4F4F-98A8-EBC5DD45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A741F7-65FF-4006-AD63-2F2969E0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02C432-7D7E-4D9E-9F15-45DA922B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25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84E66-781B-46A7-B68B-FCF3E985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6D2F26-E3F1-44A4-9124-4D1C676B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43FB98-924D-4B2B-B4FE-9B1644D30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22C8A-466A-4045-87B2-353EF313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5EEC6-B1CC-4BA9-9D04-CD5B9407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A0650E-D440-48A7-9305-BB96D437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11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B1585-027C-47BF-8399-89969F12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3E498C-56BB-41F5-9778-76146CA3C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CA75D9-81EF-4664-A0BB-43FACF5CE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55CC4C-F59D-49C8-8D18-239051B6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9E0B34-A916-46C2-A6BB-EA2AC61F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1B0E73-F735-4794-8227-83752AB9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93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E3AC9A-C94F-48D4-87C4-553946A91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F06D35-BC27-4B22-AB4C-8E145098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32A4CA-0CDD-4B88-95C8-505B4CBB7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24FDC-0157-49CE-BBEB-1D14692B4FA5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E950D9-FFCE-41B3-997E-7EE568330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5FC74E-7CDC-421F-8C08-84E42A104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D58A-F2F4-4452-8A40-1CBEC09202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75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A46D2891-D191-4AC0-942B-3F4419FAC317}"/>
              </a:ext>
            </a:extLst>
          </p:cNvPr>
          <p:cNvGrpSpPr/>
          <p:nvPr/>
        </p:nvGrpSpPr>
        <p:grpSpPr>
          <a:xfrm>
            <a:off x="-162560" y="1014538"/>
            <a:ext cx="4828923" cy="4828923"/>
            <a:chOff x="0" y="1014538"/>
            <a:chExt cx="4828923" cy="4828923"/>
          </a:xfrm>
        </p:grpSpPr>
        <p:pic>
          <p:nvPicPr>
            <p:cNvPr id="5" name="Imagen 4" descr="Icono&#10;&#10;Descripción generada automáticamente">
              <a:extLst>
                <a:ext uri="{FF2B5EF4-FFF2-40B4-BE49-F238E27FC236}">
                  <a16:creationId xmlns:a16="http://schemas.microsoft.com/office/drawing/2014/main" id="{D3F207DA-9809-4D98-AB4E-27951998A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14538"/>
              <a:ext cx="4828923" cy="4828923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2C0F64A4-A6D9-4656-8AFF-87B39BEDE13B}"/>
                </a:ext>
              </a:extLst>
            </p:cNvPr>
            <p:cNvSpPr/>
            <p:nvPr/>
          </p:nvSpPr>
          <p:spPr>
            <a:xfrm>
              <a:off x="1503680" y="3698240"/>
              <a:ext cx="1930400" cy="1645920"/>
            </a:xfrm>
            <a:prstGeom prst="rect">
              <a:avLst/>
            </a:prstGeom>
            <a:solidFill>
              <a:srgbClr val="FF7B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21748E80-C4B9-405C-8917-FBAEC5DE9664}"/>
                </a:ext>
              </a:extLst>
            </p:cNvPr>
            <p:cNvSpPr/>
            <p:nvPr/>
          </p:nvSpPr>
          <p:spPr>
            <a:xfrm>
              <a:off x="2113280" y="3698240"/>
              <a:ext cx="792480" cy="528320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9F61B96-187C-41DD-BFAD-313B8F2641A8}"/>
                </a:ext>
              </a:extLst>
            </p:cNvPr>
            <p:cNvSpPr/>
            <p:nvPr/>
          </p:nvSpPr>
          <p:spPr>
            <a:xfrm>
              <a:off x="2113280" y="4597400"/>
              <a:ext cx="792480" cy="528320"/>
            </a:xfrm>
            <a:prstGeom prst="rect">
              <a:avLst/>
            </a:prstGeom>
            <a:solidFill>
              <a:srgbClr val="455A6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CEFA277-9A2F-4359-8798-A66B09112B34}"/>
              </a:ext>
            </a:extLst>
          </p:cNvPr>
          <p:cNvSpPr/>
          <p:nvPr/>
        </p:nvSpPr>
        <p:spPr>
          <a:xfrm>
            <a:off x="3039762" y="2942112"/>
            <a:ext cx="642552" cy="284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 descr="Icono&#10;&#10;Descripción generada automáticamente">
            <a:extLst>
              <a:ext uri="{FF2B5EF4-FFF2-40B4-BE49-F238E27FC236}">
                <a16:creationId xmlns:a16="http://schemas.microsoft.com/office/drawing/2014/main" id="{7BE935BC-18F6-460B-AE6E-9A647DF6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10" t="39439" r="20576" b="54507"/>
          <a:stretch/>
        </p:blipFill>
        <p:spPr>
          <a:xfrm>
            <a:off x="3054533" y="2937595"/>
            <a:ext cx="622043" cy="293893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169B77AB-1404-4C38-AE85-97A55B1A22F2}"/>
              </a:ext>
            </a:extLst>
          </p:cNvPr>
          <p:cNvSpPr txBox="1"/>
          <p:nvPr/>
        </p:nvSpPr>
        <p:spPr>
          <a:xfrm>
            <a:off x="4258696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1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607B0BE-298F-43E3-BA74-BEB1C6BB6B28}"/>
              </a:ext>
            </a:extLst>
          </p:cNvPr>
          <p:cNvSpPr txBox="1"/>
          <p:nvPr/>
        </p:nvSpPr>
        <p:spPr>
          <a:xfrm>
            <a:off x="4781913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2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45D5AD0-CBFC-45BB-9D00-958D2A66173C}"/>
              </a:ext>
            </a:extLst>
          </p:cNvPr>
          <p:cNvSpPr txBox="1"/>
          <p:nvPr/>
        </p:nvSpPr>
        <p:spPr>
          <a:xfrm>
            <a:off x="5305130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3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5A2E52E-FCA6-48E6-BCBD-5947353FF12E}"/>
              </a:ext>
            </a:extLst>
          </p:cNvPr>
          <p:cNvSpPr txBox="1"/>
          <p:nvPr/>
        </p:nvSpPr>
        <p:spPr>
          <a:xfrm>
            <a:off x="5828347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4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7888CBE-8688-436B-AF11-A324819F47FC}"/>
              </a:ext>
            </a:extLst>
          </p:cNvPr>
          <p:cNvSpPr txBox="1"/>
          <p:nvPr/>
        </p:nvSpPr>
        <p:spPr>
          <a:xfrm>
            <a:off x="6351564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5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AB7D8F4-E168-473A-9CD5-08443F242CA9}"/>
              </a:ext>
            </a:extLst>
          </p:cNvPr>
          <p:cNvSpPr txBox="1"/>
          <p:nvPr/>
        </p:nvSpPr>
        <p:spPr>
          <a:xfrm>
            <a:off x="6874781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6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D1F1939-F08E-458D-98A6-8D1CA3E10F32}"/>
              </a:ext>
            </a:extLst>
          </p:cNvPr>
          <p:cNvSpPr txBox="1"/>
          <p:nvPr/>
        </p:nvSpPr>
        <p:spPr>
          <a:xfrm>
            <a:off x="7397998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7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88D9D70-092F-40CC-A106-5338CE41690D}"/>
              </a:ext>
            </a:extLst>
          </p:cNvPr>
          <p:cNvSpPr txBox="1"/>
          <p:nvPr/>
        </p:nvSpPr>
        <p:spPr>
          <a:xfrm>
            <a:off x="7921215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8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63D1583-0473-4DA6-B0C1-A09EDA1C1200}"/>
              </a:ext>
            </a:extLst>
          </p:cNvPr>
          <p:cNvSpPr txBox="1"/>
          <p:nvPr/>
        </p:nvSpPr>
        <p:spPr>
          <a:xfrm>
            <a:off x="8444432" y="3561294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9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42C9A0E4-55D9-4225-BAF8-DA71C6A4443B}"/>
              </a:ext>
            </a:extLst>
          </p:cNvPr>
          <p:cNvSpPr txBox="1"/>
          <p:nvPr/>
        </p:nvSpPr>
        <p:spPr>
          <a:xfrm>
            <a:off x="8967647" y="3561294"/>
            <a:ext cx="513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0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7FEC214-B03C-4F86-9DB1-7EF4A7F0F7ED}"/>
              </a:ext>
            </a:extLst>
          </p:cNvPr>
          <p:cNvSpPr txBox="1"/>
          <p:nvPr/>
        </p:nvSpPr>
        <p:spPr>
          <a:xfrm>
            <a:off x="4258696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1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0F82053-DF44-41D9-937D-06BC8A38AE9B}"/>
              </a:ext>
            </a:extLst>
          </p:cNvPr>
          <p:cNvSpPr txBox="1"/>
          <p:nvPr/>
        </p:nvSpPr>
        <p:spPr>
          <a:xfrm>
            <a:off x="4781913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2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2B6BB33-9EE1-4F41-9A61-ED3D61F63D5B}"/>
              </a:ext>
            </a:extLst>
          </p:cNvPr>
          <p:cNvSpPr txBox="1"/>
          <p:nvPr/>
        </p:nvSpPr>
        <p:spPr>
          <a:xfrm>
            <a:off x="5305130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3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03688E7-7642-4490-85B1-4EFC44A02DBF}"/>
              </a:ext>
            </a:extLst>
          </p:cNvPr>
          <p:cNvSpPr txBox="1"/>
          <p:nvPr/>
        </p:nvSpPr>
        <p:spPr>
          <a:xfrm>
            <a:off x="5828347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4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61D93AA-1E6E-411B-BF94-6E6959DE93FC}"/>
              </a:ext>
            </a:extLst>
          </p:cNvPr>
          <p:cNvSpPr txBox="1"/>
          <p:nvPr/>
        </p:nvSpPr>
        <p:spPr>
          <a:xfrm>
            <a:off x="6351564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5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F265248-DD22-4712-8202-18EC75864B61}"/>
              </a:ext>
            </a:extLst>
          </p:cNvPr>
          <p:cNvSpPr txBox="1"/>
          <p:nvPr/>
        </p:nvSpPr>
        <p:spPr>
          <a:xfrm>
            <a:off x="6874781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6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C6884D8-5F3D-4399-9B2C-446F03FCBFFD}"/>
              </a:ext>
            </a:extLst>
          </p:cNvPr>
          <p:cNvSpPr txBox="1"/>
          <p:nvPr/>
        </p:nvSpPr>
        <p:spPr>
          <a:xfrm>
            <a:off x="7397998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7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94A780B-1B65-4DEC-B042-4541A98F0988}"/>
              </a:ext>
            </a:extLst>
          </p:cNvPr>
          <p:cNvSpPr txBox="1"/>
          <p:nvPr/>
        </p:nvSpPr>
        <p:spPr>
          <a:xfrm>
            <a:off x="7921215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8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C03DF58-5F29-41E3-BFD2-E41270FCED3D}"/>
              </a:ext>
            </a:extLst>
          </p:cNvPr>
          <p:cNvSpPr txBox="1"/>
          <p:nvPr/>
        </p:nvSpPr>
        <p:spPr>
          <a:xfrm>
            <a:off x="8444432" y="4392291"/>
            <a:ext cx="622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9</a:t>
            </a:r>
            <a:endParaRPr lang="es-ES" b="1" dirty="0">
              <a:latin typeface="Escolar2" panose="00000400000000000000" pitchFamily="2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58336868-4048-4B3C-8725-FA47F179744B}"/>
              </a:ext>
            </a:extLst>
          </p:cNvPr>
          <p:cNvSpPr txBox="1"/>
          <p:nvPr/>
        </p:nvSpPr>
        <p:spPr>
          <a:xfrm>
            <a:off x="8967647" y="4392291"/>
            <a:ext cx="513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latin typeface="Escolar2" panose="00000400000000000000" pitchFamily="2" charset="0"/>
              </a:rPr>
              <a:t>0</a:t>
            </a:r>
            <a:endParaRPr lang="es-ES" b="1" dirty="0">
              <a:latin typeface="Escolar2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-0.18164 -0.0094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64 -0.00949 L -3.33333E-6 -3.7037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2461 -0.0094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61 -0.00949 L 1.66667E-6 -1.1111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-0.26757 -0.0094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58 -0.00949 L 2.91667E-6 -1.1111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11111E-6 L -0.31042 -0.0094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42 -0.00949 L 4.375E-6 -1.11111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9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35339 -0.00949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38 -0.00949 L -4.375E-6 -1.11111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5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-0.39623 -0.00949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62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22 -0.00949 L -2.91667E-6 -1.11111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5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43919 -0.0094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92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2 -0.00949 L -1.66667E-6 -1.1111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8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-0.48217 -0.0094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16 -0.00949 L -4.16667E-7 -1.1111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71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-0.525 -0.00949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3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 -0.00949 L 1.04167E-6 -1.1111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11111E-6 L -0.56354 -0.00949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354 -0.00949 L -6.25E-7 -1.11111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51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07407E-6 L -0.18164 -0.0094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64 -0.00949 L 4.16667E-7 4.07407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76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22461 -0.0094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61 -0.00949 L 1.66667E-6 4.07407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24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07407E-6 L -0.26758 -0.0094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58 -0.00949 L 2.91667E-6 4.07407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-0.31042 -0.00949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2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42 -0.00949 L 4.375E-6 4.07407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-0.35338 -0.00949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6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38 -0.00949 L -4.375E-6 4.07407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69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07407E-6 L -0.39622 -0.00949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18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622 -0.00949 L -2.91667E-6 4.07407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5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43919 -0.00949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6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19 -0.00949 L -1.66667E-6 4.07407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53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-0.48216 -0.00949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15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216 -0.00949 L -4.16667E-7 4.07407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0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07407E-6 L -0.525 -0.00949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50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 -0.00949 L 1.04167E-6 4.07407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-0.56354 -0.00949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354 -0.00949 L -6.25E-7 4.07407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7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31" grpId="0"/>
      <p:bldP spid="31" grpId="1"/>
      <p:bldP spid="33" grpId="0"/>
      <p:bldP spid="33" grpId="1"/>
      <p:bldP spid="35" grpId="0"/>
      <p:bldP spid="35" grpId="1"/>
      <p:bldP spid="37" grpId="0"/>
      <p:bldP spid="37" grpId="1"/>
      <p:bldP spid="39" grpId="0"/>
      <p:bldP spid="39" grpId="1"/>
      <p:bldP spid="41" grpId="0"/>
      <p:bldP spid="41" grpId="1"/>
      <p:bldP spid="43" grpId="0"/>
      <p:bldP spid="43" grpId="1"/>
      <p:bldP spid="45" grpId="0"/>
      <p:bldP spid="45" grpId="1"/>
      <p:bldP spid="47" grpId="0"/>
      <p:bldP spid="47" grpId="1"/>
      <p:bldP spid="29" grpId="0"/>
      <p:bldP spid="29" grpId="1"/>
      <p:bldP spid="30" grpId="0"/>
      <p:bldP spid="30" grpId="1"/>
      <p:bldP spid="32" grpId="0"/>
      <p:bldP spid="32" grpId="1"/>
      <p:bldP spid="34" grpId="0"/>
      <p:bldP spid="34" grpId="1"/>
      <p:bldP spid="36" grpId="0"/>
      <p:bldP spid="36" grpId="1"/>
      <p:bldP spid="38" grpId="0"/>
      <p:bldP spid="38" grpId="1"/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Escolar2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Sánchez López</dc:creator>
  <cp:lastModifiedBy>Cristina Sánchez López</cp:lastModifiedBy>
  <cp:revision>9</cp:revision>
  <dcterms:created xsi:type="dcterms:W3CDTF">2020-10-20T15:14:47Z</dcterms:created>
  <dcterms:modified xsi:type="dcterms:W3CDTF">2020-10-25T15:39:02Z</dcterms:modified>
</cp:coreProperties>
</file>