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668"/>
    <a:srgbClr val="FFFFFF"/>
    <a:srgbClr val="FF7800"/>
    <a:srgbClr val="516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89" autoAdjust="0"/>
    <p:restoredTop sz="94660"/>
  </p:normalViewPr>
  <p:slideViewPr>
    <p:cSldViewPr snapToGrid="0">
      <p:cViewPr>
        <p:scale>
          <a:sx n="60" d="100"/>
          <a:sy n="60" d="100"/>
        </p:scale>
        <p:origin x="3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88204-004D-4005-BF45-2FAB17B87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FE5DF7-44E4-4E67-AC49-19B7783BE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91D708-E2A8-4C45-ADAA-3A3FFE17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DF1A2-6D30-4247-ACE4-719127D5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08F18C-DEAD-490C-9D02-5D127858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3569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796AB-DAFC-47F9-A443-FB487AB5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B1BD41-039F-4787-ABE8-E3700F144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9A6A5C-8814-4480-B6A2-CF5D4C86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F0FFCD-ED1F-4824-A73A-1359BDE2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FEFA1-F111-4311-8844-C5D5C7C3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2201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C3C959-8EFD-4FED-B368-815C95C26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DE9A9B-4AC5-43DE-976F-956D291F5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D5088-70E2-4E34-B766-E7CBFF93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E2D3C-710C-4B3B-BD83-1BA3666F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A47B7-45B6-4A2A-8CAF-A24FAA65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9749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90B92-7D51-4970-8ABF-0B8FE1C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AF903-5D78-4916-BFD2-996DA268C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431844-55F6-4C11-8982-5DE4DF8A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49CDF7-6D35-4093-91C0-91540E59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815FB8-15EF-4D34-B518-F92A2ED8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146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8DBF1-9AF3-43B9-B71D-6F27327AE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13EC8D-C8C7-415A-A060-5FF0CD59B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74CEE8-2EC8-42BA-A6A9-F1899280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EE8742-3CB6-4341-8F4F-C66C9166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FD3AD0-9A80-4E03-8FE7-28FC0794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71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8A279-B742-48A7-A376-A98F8EE1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009F72-C98E-4C92-951E-7F0126805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DFC4E-1A79-4459-ADFF-ECF29BC66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9FD122-7A07-44AD-A677-0C6031FE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5B5F1D-47EC-4ACD-A3A3-D5ADCA80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0B0FF0-9358-4330-8CA4-87B7511C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8605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E1DF7-49E8-4046-AE82-AE40E1BA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2B9BF4-00A2-4835-9D70-79B5580F1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786A29-6742-41CB-9763-370A9F787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BC618E-9E8D-44C2-B82E-D659431FA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D86A1E-356F-45B5-83FC-263766E99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4205B2-962C-4F62-9058-973B8E4E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68027A-3122-42AA-9B5E-DB4007BA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65315E-8952-4C5C-9781-0CFBF7F4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3311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404CB-A740-4A22-80CC-B6725717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8EF2CA-B8AF-49B1-9ED8-2409D59B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120F54-77FB-480B-8373-BA4E0A3D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13EEBA-1592-4D9C-8C02-961D0F3C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217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D28705-DB30-41B9-859A-5141CB90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708C31-EF8D-41C7-9730-1756D4F8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261B70-A9D8-4C3A-825A-28F2A0B1D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3761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7DADC-6B55-4516-96B0-A0B4DD42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8A040A-41E0-406C-9B33-9C53D8216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B3FE48-5F73-44C7-9485-74E5FF0E8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819B42-B153-4DD7-8BB2-E8CFBE87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03014C-A40E-433C-A313-90194A07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247B04-2FA6-4A54-89B4-67F8B6FC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850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4F41E-C6BF-426A-84CA-9D0FB9EB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3B3B87D-C10E-43C4-B34B-639503AE2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DC1FB5-8858-4252-AA1C-7C48679D4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2ACFDB-3CA4-4F5F-B9C5-2E4B80AF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345574-2349-4A36-9C64-F7996072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D4B405-2E1D-4C87-AD42-5E3EA920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213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E8118F-CFA0-4499-97B7-8AA7D365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C2CC38-EA2A-4BB3-9BE0-BC212C8A0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91A237-1012-464C-9E9D-6335E6B0A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B305-77CF-47DD-BFAB-5D0CCE3022F0}" type="datetimeFigureOut">
              <a:rPr lang="es-UY" smtClean="0"/>
              <a:t>21/10/2020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ED9DF-76F0-4536-84E8-BD4135EF6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00A2D9-E259-4F56-A95D-B9B1BAF9E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3F41-8016-4738-A573-999173700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455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o de bloque 49">
            <a:extLst>
              <a:ext uri="{FF2B5EF4-FFF2-40B4-BE49-F238E27FC236}">
                <a16:creationId xmlns:a16="http://schemas.microsoft.com/office/drawing/2014/main" id="{D2E6DFAD-547A-4733-BB55-1040E6220633}"/>
              </a:ext>
            </a:extLst>
          </p:cNvPr>
          <p:cNvSpPr/>
          <p:nvPr/>
        </p:nvSpPr>
        <p:spPr>
          <a:xfrm>
            <a:off x="672059" y="577954"/>
            <a:ext cx="2281994" cy="2634953"/>
          </a:xfrm>
          <a:prstGeom prst="uturnArrow">
            <a:avLst>
              <a:gd name="adj1" fmla="val 16786"/>
              <a:gd name="adj2" fmla="val 8393"/>
              <a:gd name="adj3" fmla="val 0"/>
              <a:gd name="adj4" fmla="val 55296"/>
              <a:gd name="adj5" fmla="val 68045"/>
            </a:avLst>
          </a:prstGeom>
          <a:solidFill>
            <a:srgbClr val="415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6656332-0334-4881-B361-F8D77B5AF9D7}"/>
              </a:ext>
            </a:extLst>
          </p:cNvPr>
          <p:cNvSpPr/>
          <p:nvPr/>
        </p:nvSpPr>
        <p:spPr>
          <a:xfrm>
            <a:off x="337894" y="2323648"/>
            <a:ext cx="2996028" cy="2961220"/>
          </a:xfrm>
          <a:prstGeom prst="roundRect">
            <a:avLst>
              <a:gd name="adj" fmla="val 15876"/>
            </a:avLst>
          </a:prstGeom>
          <a:solidFill>
            <a:srgbClr val="FF7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056F375-CF95-4216-8FE7-2AD76947D9B0}"/>
              </a:ext>
            </a:extLst>
          </p:cNvPr>
          <p:cNvSpPr/>
          <p:nvPr/>
        </p:nvSpPr>
        <p:spPr>
          <a:xfrm>
            <a:off x="1436681" y="3983460"/>
            <a:ext cx="752751" cy="829876"/>
          </a:xfrm>
          <a:prstGeom prst="roundRect">
            <a:avLst/>
          </a:prstGeom>
          <a:solidFill>
            <a:srgbClr val="415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9D31F0F-9857-45EB-B4A3-CCF70A3D49C6}"/>
              </a:ext>
            </a:extLst>
          </p:cNvPr>
          <p:cNvSpPr/>
          <p:nvPr/>
        </p:nvSpPr>
        <p:spPr>
          <a:xfrm>
            <a:off x="1445616" y="2725336"/>
            <a:ext cx="752751" cy="829876"/>
          </a:xfrm>
          <a:prstGeom prst="roundRect">
            <a:avLst/>
          </a:prstGeom>
          <a:solidFill>
            <a:srgbClr val="415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5665C31-C218-454B-B172-B616EC713BDA}"/>
              </a:ext>
            </a:extLst>
          </p:cNvPr>
          <p:cNvSpPr txBox="1"/>
          <p:nvPr/>
        </p:nvSpPr>
        <p:spPr>
          <a:xfrm>
            <a:off x="350315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00D530-3C5D-4173-AC97-5FA8E5927178}"/>
              </a:ext>
            </a:extLst>
          </p:cNvPr>
          <p:cNvSpPr txBox="1"/>
          <p:nvPr/>
        </p:nvSpPr>
        <p:spPr>
          <a:xfrm>
            <a:off x="433981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3717296-4BB7-494A-A141-51D53D12FFDD}"/>
              </a:ext>
            </a:extLst>
          </p:cNvPr>
          <p:cNvSpPr txBox="1"/>
          <p:nvPr/>
        </p:nvSpPr>
        <p:spPr>
          <a:xfrm>
            <a:off x="517647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DB3D83-2176-4694-980C-38B009620DBB}"/>
              </a:ext>
            </a:extLst>
          </p:cNvPr>
          <p:cNvSpPr txBox="1"/>
          <p:nvPr/>
        </p:nvSpPr>
        <p:spPr>
          <a:xfrm>
            <a:off x="601313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3898689-5D65-479E-9AE2-B7469FDEB48E}"/>
              </a:ext>
            </a:extLst>
          </p:cNvPr>
          <p:cNvSpPr txBox="1"/>
          <p:nvPr/>
        </p:nvSpPr>
        <p:spPr>
          <a:xfrm>
            <a:off x="684979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BA5068A-2B94-4F81-BF5F-BFB35A584C95}"/>
              </a:ext>
            </a:extLst>
          </p:cNvPr>
          <p:cNvSpPr txBox="1"/>
          <p:nvPr/>
        </p:nvSpPr>
        <p:spPr>
          <a:xfrm>
            <a:off x="768645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10CA7B9-5338-405A-9073-85D46ED26929}"/>
              </a:ext>
            </a:extLst>
          </p:cNvPr>
          <p:cNvSpPr txBox="1"/>
          <p:nvPr/>
        </p:nvSpPr>
        <p:spPr>
          <a:xfrm>
            <a:off x="852311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4CD14B7-FB5C-4DF4-9E9F-6FB0FCD4170A}"/>
              </a:ext>
            </a:extLst>
          </p:cNvPr>
          <p:cNvSpPr txBox="1"/>
          <p:nvPr/>
        </p:nvSpPr>
        <p:spPr>
          <a:xfrm>
            <a:off x="935977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36BCE62-1337-4BD8-9935-B6A5B8BA6A18}"/>
              </a:ext>
            </a:extLst>
          </p:cNvPr>
          <p:cNvSpPr txBox="1"/>
          <p:nvPr/>
        </p:nvSpPr>
        <p:spPr>
          <a:xfrm>
            <a:off x="10196438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54F6E9B-1FBF-43E0-A9F5-7EA78819DFA5}"/>
              </a:ext>
            </a:extLst>
          </p:cNvPr>
          <p:cNvSpPr txBox="1"/>
          <p:nvPr/>
        </p:nvSpPr>
        <p:spPr>
          <a:xfrm>
            <a:off x="11033102" y="2757421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9FCA869-809F-452B-8C66-802113784791}"/>
              </a:ext>
            </a:extLst>
          </p:cNvPr>
          <p:cNvSpPr txBox="1"/>
          <p:nvPr/>
        </p:nvSpPr>
        <p:spPr>
          <a:xfrm>
            <a:off x="354407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D3D16BB-AD09-4DE1-93D1-506DC4AED6CA}"/>
              </a:ext>
            </a:extLst>
          </p:cNvPr>
          <p:cNvSpPr txBox="1"/>
          <p:nvPr/>
        </p:nvSpPr>
        <p:spPr>
          <a:xfrm>
            <a:off x="438073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2E95CBD-7677-4A38-B1CA-99FE7A9737C2}"/>
              </a:ext>
            </a:extLst>
          </p:cNvPr>
          <p:cNvSpPr txBox="1"/>
          <p:nvPr/>
        </p:nvSpPr>
        <p:spPr>
          <a:xfrm>
            <a:off x="521739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C6C990A-A2A2-4FDC-BC3D-6412B3C424EF}"/>
              </a:ext>
            </a:extLst>
          </p:cNvPr>
          <p:cNvSpPr txBox="1"/>
          <p:nvPr/>
        </p:nvSpPr>
        <p:spPr>
          <a:xfrm>
            <a:off x="605405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1CA9863-F1B3-49F6-8F0D-719DBBDDFC23}"/>
              </a:ext>
            </a:extLst>
          </p:cNvPr>
          <p:cNvSpPr txBox="1"/>
          <p:nvPr/>
        </p:nvSpPr>
        <p:spPr>
          <a:xfrm>
            <a:off x="689071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3BE08CB-3DB0-4AC5-BCFB-552C714D6C8F}"/>
              </a:ext>
            </a:extLst>
          </p:cNvPr>
          <p:cNvSpPr txBox="1"/>
          <p:nvPr/>
        </p:nvSpPr>
        <p:spPr>
          <a:xfrm>
            <a:off x="772737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43B25C8-074A-4CD4-B22E-F521E45E6F96}"/>
              </a:ext>
            </a:extLst>
          </p:cNvPr>
          <p:cNvSpPr txBox="1"/>
          <p:nvPr/>
        </p:nvSpPr>
        <p:spPr>
          <a:xfrm>
            <a:off x="856403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EC5C7070-893A-43A7-BF80-1CFBA25D613A}"/>
              </a:ext>
            </a:extLst>
          </p:cNvPr>
          <p:cNvSpPr txBox="1"/>
          <p:nvPr/>
        </p:nvSpPr>
        <p:spPr>
          <a:xfrm>
            <a:off x="940069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2835AB8-4088-4171-ACBE-C6F5B71486E1}"/>
              </a:ext>
            </a:extLst>
          </p:cNvPr>
          <p:cNvSpPr txBox="1"/>
          <p:nvPr/>
        </p:nvSpPr>
        <p:spPr>
          <a:xfrm>
            <a:off x="10237358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A738163-7941-47DF-89E1-7A4449833043}"/>
              </a:ext>
            </a:extLst>
          </p:cNvPr>
          <p:cNvSpPr txBox="1"/>
          <p:nvPr/>
        </p:nvSpPr>
        <p:spPr>
          <a:xfrm>
            <a:off x="11074022" y="3983460"/>
            <a:ext cx="82100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sz="6600" b="1" dirty="0">
                <a:latin typeface="Chiller" panose="04020404031007020602" pitchFamily="82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424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-0.16966 -0.00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66 -0.0081 L 4.16667E-6 -4.44444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23828 -0.008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4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28 -0.0081 L -3.33333E-6 -3.703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4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3069 -0.008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82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9 -0.0081 L -4.79167E-6 -1.48148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1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-0.37552 -0.008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41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52 -0.00811 L -2.91667E-6 -3.7037E-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76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-0.44414 -0.0081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8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14 -0.0081 L -2.70833E-6 -3.7037E-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51276 -0.008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6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276 -0.0081 L -2.5E-6 -3.7037E-7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03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7 L -0.58138 -0.0081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4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138 -0.00811 L -2.29167E-6 -3.7037E-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7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65 -0.0081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3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 -0.0081 L -2.08333E-6 -3.7037E-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3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-0.71862 -0.008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862 -0.0081 L -1.875E-6 -3.7037E-7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59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78724 -0.0081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9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24 -0.0081 L -6.25E-7 2.96296E-6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6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-0.16966 -0.0081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66 -0.0081 L 1.04167E-6 -4.07407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07407E-6 L -0.23828 -0.0081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4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28 -0.0081 L 1.25E-6 -4.07407E-6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4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-0.3069 -0.0081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52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9 -0.0081 L 1.45833E-6 -4.07407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3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37552 -0.0081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76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52 -0.0081 L 1.66667E-6 -4.07407E-6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76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07407E-6 L -0.44414 -0.0081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14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14 -0.0081 L 1.875E-6 -4.07407E-6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1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07407E-6 L -0.51276 -0.0081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38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276 -0.0081 L 2.08333E-6 -4.07407E-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3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-0.58138 -0.0081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76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138 -0.0081 L 2.29167E-6 -4.07407E-6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65 -0.0081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 -0.0081 L 2.5E-6 -4.07407E-6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07407E-6 L -0.71862 -0.0081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38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862 -0.0081 L 2.70833E-6 -4.07407E-6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24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07407E-6 L -0.78724 -0.0081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62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24 -0.0081 L 2.91667E-6 -4.07407E-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6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2.08333E-6 -0.07755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9" grpId="1"/>
      <p:bldP spid="11" grpId="0"/>
      <p:bldP spid="11" grpId="1"/>
      <p:bldP spid="13" grpId="0"/>
      <p:bldP spid="13" grpId="1"/>
      <p:bldP spid="15" grpId="0"/>
      <p:bldP spid="15" grpId="1"/>
      <p:bldP spid="17" grpId="0"/>
      <p:bldP spid="17" grpId="1"/>
      <p:bldP spid="19" grpId="0"/>
      <p:bldP spid="19" grpId="1"/>
      <p:bldP spid="21" grpId="0"/>
      <p:bldP spid="21" grpId="1"/>
      <p:bldP spid="23" grpId="0"/>
      <p:bldP spid="23" grpId="1"/>
      <p:bldP spid="25" grpId="0"/>
      <p:bldP spid="25" grpId="1"/>
      <p:bldP spid="27" grpId="0"/>
      <p:bldP spid="27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Chiller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Romina Gómez</dc:creator>
  <cp:lastModifiedBy>Romina Gómez</cp:lastModifiedBy>
  <cp:revision>22</cp:revision>
  <dcterms:created xsi:type="dcterms:W3CDTF">2020-10-21T04:43:55Z</dcterms:created>
  <dcterms:modified xsi:type="dcterms:W3CDTF">2020-10-21T08:20:54Z</dcterms:modified>
</cp:coreProperties>
</file>