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18288000" cy="10287000"/>
  <p:notesSz cx="6858000" cy="9144000"/>
  <p:embeddedFontLst>
    <p:embeddedFont>
      <p:font typeface="Calibri" panose="020F0502020204030204" pitchFamily="34" charset="0"/>
      <p:regular r:id="rId3"/>
      <p:bold r:id="rId4"/>
      <p:italic r:id="rId5"/>
      <p:boldItalic r:id="rId6"/>
    </p:embeddedFont>
    <p:embeddedFont>
      <p:font typeface="Cooper Black" panose="0208090404030B020404" pitchFamily="18" charset="0"/>
      <p:regular r:id="rId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A8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22" autoAdjust="0"/>
  </p:normalViewPr>
  <p:slideViewPr>
    <p:cSldViewPr>
      <p:cViewPr>
        <p:scale>
          <a:sx n="40" d="100"/>
          <a:sy n="40" d="100"/>
        </p:scale>
        <p:origin x="144" y="2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tableStyles" Target="tableStyles.xml"/><Relationship Id="rId5" Type="http://schemas.openxmlformats.org/officeDocument/2006/relationships/font" Target="fonts/font3.fntdata"/><Relationship Id="rId10" Type="http://schemas.openxmlformats.org/officeDocument/2006/relationships/theme" Target="theme/theme1.xml"/><Relationship Id="rId4" Type="http://schemas.openxmlformats.org/officeDocument/2006/relationships/font" Target="fonts/font2.fntdata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o 12">
            <a:extLst>
              <a:ext uri="{FF2B5EF4-FFF2-40B4-BE49-F238E27FC236}">
                <a16:creationId xmlns:a16="http://schemas.microsoft.com/office/drawing/2014/main" id="{9D3FEF19-8E25-497C-92D9-2465F629F82E}"/>
              </a:ext>
            </a:extLst>
          </p:cNvPr>
          <p:cNvGrpSpPr/>
          <p:nvPr/>
        </p:nvGrpSpPr>
        <p:grpSpPr>
          <a:xfrm>
            <a:off x="1076387" y="1772118"/>
            <a:ext cx="4871646" cy="6742763"/>
            <a:chOff x="4038600" y="534337"/>
            <a:chExt cx="4871646" cy="6742763"/>
          </a:xfrm>
        </p:grpSpPr>
        <p:pic>
          <p:nvPicPr>
            <p:cNvPr id="2" name="Picture 2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300000"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p:blipFill>
          <p:spPr>
            <a:xfrm>
              <a:off x="4038600" y="534337"/>
              <a:ext cx="4871646" cy="6742763"/>
            </a:xfrm>
            <a:prstGeom prst="rect">
              <a:avLst/>
            </a:prstGeom>
          </p:spPr>
        </p:pic>
        <p:sp>
          <p:nvSpPr>
            <p:cNvPr id="4" name="Rectángulo: esquinas redondeadas 3">
              <a:extLst>
                <a:ext uri="{FF2B5EF4-FFF2-40B4-BE49-F238E27FC236}">
                  <a16:creationId xmlns:a16="http://schemas.microsoft.com/office/drawing/2014/main" id="{3BAC6081-5BDA-452D-B535-FC325D727EEA}"/>
                </a:ext>
              </a:extLst>
            </p:cNvPr>
            <p:cNvSpPr/>
            <p:nvPr/>
          </p:nvSpPr>
          <p:spPr>
            <a:xfrm>
              <a:off x="5715000" y="3619500"/>
              <a:ext cx="1524000" cy="2743200"/>
            </a:xfrm>
            <a:prstGeom prst="roundRect">
              <a:avLst/>
            </a:prstGeom>
            <a:solidFill>
              <a:srgbClr val="FDA827"/>
            </a:solidFill>
            <a:ln>
              <a:solidFill>
                <a:srgbClr val="FDA82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Rectángulo: esquinas redondeadas 5">
              <a:extLst>
                <a:ext uri="{FF2B5EF4-FFF2-40B4-BE49-F238E27FC236}">
                  <a16:creationId xmlns:a16="http://schemas.microsoft.com/office/drawing/2014/main" id="{6890D4DC-DAFD-4C66-977E-90C3B42A3964}"/>
                </a:ext>
              </a:extLst>
            </p:cNvPr>
            <p:cNvSpPr/>
            <p:nvPr/>
          </p:nvSpPr>
          <p:spPr>
            <a:xfrm>
              <a:off x="5715000" y="3619500"/>
              <a:ext cx="1524000" cy="1219200"/>
            </a:xfrm>
            <a:prstGeom prst="round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Rectángulo: esquinas redondeadas 11">
              <a:extLst>
                <a:ext uri="{FF2B5EF4-FFF2-40B4-BE49-F238E27FC236}">
                  <a16:creationId xmlns:a16="http://schemas.microsoft.com/office/drawing/2014/main" id="{CE33A13C-EF65-4872-BB57-34F7E2FB518D}"/>
                </a:ext>
              </a:extLst>
            </p:cNvPr>
            <p:cNvSpPr/>
            <p:nvPr/>
          </p:nvSpPr>
          <p:spPr>
            <a:xfrm>
              <a:off x="5715000" y="5143500"/>
              <a:ext cx="1524000" cy="1219200"/>
            </a:xfrm>
            <a:prstGeom prst="round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5" name="Rectángulo 24">
            <a:extLst>
              <a:ext uri="{FF2B5EF4-FFF2-40B4-BE49-F238E27FC236}">
                <a16:creationId xmlns:a16="http://schemas.microsoft.com/office/drawing/2014/main" id="{D1BDF225-E9B3-48FB-AA0B-2C864EA665EF}"/>
              </a:ext>
            </a:extLst>
          </p:cNvPr>
          <p:cNvSpPr/>
          <p:nvPr/>
        </p:nvSpPr>
        <p:spPr>
          <a:xfrm>
            <a:off x="4734933" y="3329749"/>
            <a:ext cx="689810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1" name="Picture 2">
            <a:extLst>
              <a:ext uri="{FF2B5EF4-FFF2-40B4-BE49-F238E27FC236}">
                <a16:creationId xmlns:a16="http://schemas.microsoft.com/office/drawing/2014/main" id="{07B367A7-4D34-45CC-91D8-D44E10D72B7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0"/>
                    </a14:imgEffect>
                  </a14:imgLayer>
                </a14:imgProps>
              </a:ext>
            </a:extLst>
          </a:blip>
          <a:srcRect l="73621" t="20342" r="10738" b="74008"/>
          <a:stretch/>
        </p:blipFill>
        <p:spPr>
          <a:xfrm>
            <a:off x="4639935" y="3309706"/>
            <a:ext cx="803605" cy="381000"/>
          </a:xfrm>
          <a:prstGeom prst="rect">
            <a:avLst/>
          </a:prstGeom>
        </p:spPr>
      </p:pic>
      <p:sp>
        <p:nvSpPr>
          <p:cNvPr id="27" name="CuadroTexto 26">
            <a:extLst>
              <a:ext uri="{FF2B5EF4-FFF2-40B4-BE49-F238E27FC236}">
                <a16:creationId xmlns:a16="http://schemas.microsoft.com/office/drawing/2014/main" id="{2C7F2DFB-2A34-4083-A4CD-8F34450EC652}"/>
              </a:ext>
            </a:extLst>
          </p:cNvPr>
          <p:cNvSpPr txBox="1"/>
          <p:nvPr/>
        </p:nvSpPr>
        <p:spPr>
          <a:xfrm>
            <a:off x="6790393" y="4901652"/>
            <a:ext cx="106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rgbClr val="FFC000"/>
                </a:solidFill>
                <a:latin typeface="Cooper Black" panose="0208090404030B020404" pitchFamily="18" charset="0"/>
              </a:rPr>
              <a:t>1</a:t>
            </a: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7770649E-1F9C-4A38-92EA-B05341AFC6B4}"/>
              </a:ext>
            </a:extLst>
          </p:cNvPr>
          <p:cNvSpPr txBox="1"/>
          <p:nvPr/>
        </p:nvSpPr>
        <p:spPr>
          <a:xfrm>
            <a:off x="8046699" y="4901652"/>
            <a:ext cx="106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rgbClr val="FFC000"/>
                </a:solidFill>
                <a:latin typeface="Cooper Black" panose="0208090404030B020404" pitchFamily="18" charset="0"/>
              </a:rPr>
              <a:t>2</a:t>
            </a: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98966BFF-FA73-41E6-8F28-5DE425FF412E}"/>
              </a:ext>
            </a:extLst>
          </p:cNvPr>
          <p:cNvSpPr txBox="1"/>
          <p:nvPr/>
        </p:nvSpPr>
        <p:spPr>
          <a:xfrm>
            <a:off x="10180299" y="4901652"/>
            <a:ext cx="106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rgbClr val="FFC000"/>
                </a:solidFill>
                <a:latin typeface="Cooper Black" panose="0208090404030B020404" pitchFamily="18" charset="0"/>
              </a:rPr>
              <a:t>4</a:t>
            </a: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AFF598A9-C33B-4212-9B9E-2E19229FB8E4}"/>
              </a:ext>
            </a:extLst>
          </p:cNvPr>
          <p:cNvSpPr txBox="1"/>
          <p:nvPr/>
        </p:nvSpPr>
        <p:spPr>
          <a:xfrm>
            <a:off x="9113499" y="4901652"/>
            <a:ext cx="106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rgbClr val="FFC000"/>
                </a:solidFill>
                <a:latin typeface="Cooper Black" panose="0208090404030B020404" pitchFamily="18" charset="0"/>
              </a:rPr>
              <a:t>3</a:t>
            </a: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30158DCC-AD84-48D4-8478-84A07B5B5303}"/>
              </a:ext>
            </a:extLst>
          </p:cNvPr>
          <p:cNvSpPr txBox="1"/>
          <p:nvPr/>
        </p:nvSpPr>
        <p:spPr>
          <a:xfrm>
            <a:off x="11210863" y="4919301"/>
            <a:ext cx="106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rgbClr val="FFC000"/>
                </a:solidFill>
                <a:latin typeface="Cooper Black" panose="0208090404030B020404" pitchFamily="18" charset="0"/>
              </a:rPr>
              <a:t>5</a:t>
            </a: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A15BE9C0-4FCF-492F-A3EC-01A3A6E8FF97}"/>
              </a:ext>
            </a:extLst>
          </p:cNvPr>
          <p:cNvSpPr txBox="1"/>
          <p:nvPr/>
        </p:nvSpPr>
        <p:spPr>
          <a:xfrm>
            <a:off x="12239360" y="4919301"/>
            <a:ext cx="106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rgbClr val="FFC000"/>
                </a:solidFill>
                <a:latin typeface="Cooper Black" panose="0208090404030B020404" pitchFamily="18" charset="0"/>
              </a:rPr>
              <a:t>6</a:t>
            </a: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BC8BDEA3-FF8E-4A80-8BD3-66A0607E4AFC}"/>
              </a:ext>
            </a:extLst>
          </p:cNvPr>
          <p:cNvSpPr txBox="1"/>
          <p:nvPr/>
        </p:nvSpPr>
        <p:spPr>
          <a:xfrm>
            <a:off x="14430313" y="4944619"/>
            <a:ext cx="106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rgbClr val="FFC000"/>
                </a:solidFill>
                <a:latin typeface="Cooper Black" panose="0208090404030B020404" pitchFamily="18" charset="0"/>
              </a:rPr>
              <a:t>8</a:t>
            </a: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6718ED38-AE93-4D0D-B5C1-36D4F4BCE369}"/>
              </a:ext>
            </a:extLst>
          </p:cNvPr>
          <p:cNvSpPr txBox="1"/>
          <p:nvPr/>
        </p:nvSpPr>
        <p:spPr>
          <a:xfrm>
            <a:off x="13363513" y="4901652"/>
            <a:ext cx="106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rgbClr val="FFC000"/>
                </a:solidFill>
                <a:latin typeface="Cooper Black" panose="0208090404030B020404" pitchFamily="18" charset="0"/>
              </a:rPr>
              <a:t>7</a:t>
            </a:r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37302C22-F5B0-49E3-BBC9-1132D4E4628E}"/>
              </a:ext>
            </a:extLst>
          </p:cNvPr>
          <p:cNvSpPr txBox="1"/>
          <p:nvPr/>
        </p:nvSpPr>
        <p:spPr>
          <a:xfrm>
            <a:off x="15401458" y="4901651"/>
            <a:ext cx="106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rgbClr val="FFC000"/>
                </a:solidFill>
                <a:latin typeface="Cooper Black" panose="0208090404030B020404" pitchFamily="18" charset="0"/>
              </a:rPr>
              <a:t>9</a:t>
            </a:r>
          </a:p>
        </p:txBody>
      </p:sp>
      <p:sp>
        <p:nvSpPr>
          <p:cNvPr id="46" name="CuadroTexto 45">
            <a:extLst>
              <a:ext uri="{FF2B5EF4-FFF2-40B4-BE49-F238E27FC236}">
                <a16:creationId xmlns:a16="http://schemas.microsoft.com/office/drawing/2014/main" id="{2888F8D9-F94C-4C27-99C2-588A904E4CE9}"/>
              </a:ext>
            </a:extLst>
          </p:cNvPr>
          <p:cNvSpPr txBox="1"/>
          <p:nvPr/>
        </p:nvSpPr>
        <p:spPr>
          <a:xfrm>
            <a:off x="6790393" y="6575382"/>
            <a:ext cx="106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rgbClr val="FFC000"/>
                </a:solidFill>
                <a:latin typeface="Cooper Black" panose="0208090404030B020404" pitchFamily="18" charset="0"/>
              </a:rPr>
              <a:t>1</a:t>
            </a:r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735D1571-02E9-41C1-BE26-49FC0669095E}"/>
              </a:ext>
            </a:extLst>
          </p:cNvPr>
          <p:cNvSpPr txBox="1"/>
          <p:nvPr/>
        </p:nvSpPr>
        <p:spPr>
          <a:xfrm>
            <a:off x="8046699" y="6575382"/>
            <a:ext cx="106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rgbClr val="FFC000"/>
                </a:solidFill>
                <a:latin typeface="Cooper Black" panose="0208090404030B020404" pitchFamily="18" charset="0"/>
              </a:rPr>
              <a:t>2</a:t>
            </a:r>
          </a:p>
        </p:txBody>
      </p:sp>
      <p:sp>
        <p:nvSpPr>
          <p:cNvPr id="48" name="CuadroTexto 47">
            <a:extLst>
              <a:ext uri="{FF2B5EF4-FFF2-40B4-BE49-F238E27FC236}">
                <a16:creationId xmlns:a16="http://schemas.microsoft.com/office/drawing/2014/main" id="{FD472280-43A4-4FD9-A82F-5BF6BDE6A086}"/>
              </a:ext>
            </a:extLst>
          </p:cNvPr>
          <p:cNvSpPr txBox="1"/>
          <p:nvPr/>
        </p:nvSpPr>
        <p:spPr>
          <a:xfrm>
            <a:off x="10180299" y="6575382"/>
            <a:ext cx="106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rgbClr val="FFC000"/>
                </a:solidFill>
                <a:latin typeface="Cooper Black" panose="0208090404030B020404" pitchFamily="18" charset="0"/>
              </a:rPr>
              <a:t>4</a:t>
            </a:r>
          </a:p>
        </p:txBody>
      </p:sp>
      <p:sp>
        <p:nvSpPr>
          <p:cNvPr id="49" name="CuadroTexto 48">
            <a:extLst>
              <a:ext uri="{FF2B5EF4-FFF2-40B4-BE49-F238E27FC236}">
                <a16:creationId xmlns:a16="http://schemas.microsoft.com/office/drawing/2014/main" id="{C3EE9E4D-5EF3-4EC8-A217-6305DA8536D9}"/>
              </a:ext>
            </a:extLst>
          </p:cNvPr>
          <p:cNvSpPr txBox="1"/>
          <p:nvPr/>
        </p:nvSpPr>
        <p:spPr>
          <a:xfrm>
            <a:off x="9113499" y="6575382"/>
            <a:ext cx="106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rgbClr val="FFC000"/>
                </a:solidFill>
                <a:latin typeface="Cooper Black" panose="0208090404030B020404" pitchFamily="18" charset="0"/>
              </a:rPr>
              <a:t>3</a:t>
            </a:r>
          </a:p>
        </p:txBody>
      </p:sp>
      <p:sp>
        <p:nvSpPr>
          <p:cNvPr id="50" name="CuadroTexto 49">
            <a:extLst>
              <a:ext uri="{FF2B5EF4-FFF2-40B4-BE49-F238E27FC236}">
                <a16:creationId xmlns:a16="http://schemas.microsoft.com/office/drawing/2014/main" id="{39E06523-6D37-42CA-B94E-299BDBB8ED83}"/>
              </a:ext>
            </a:extLst>
          </p:cNvPr>
          <p:cNvSpPr txBox="1"/>
          <p:nvPr/>
        </p:nvSpPr>
        <p:spPr>
          <a:xfrm>
            <a:off x="11210863" y="6593031"/>
            <a:ext cx="106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rgbClr val="FFC000"/>
                </a:solidFill>
                <a:latin typeface="Cooper Black" panose="0208090404030B020404" pitchFamily="18" charset="0"/>
              </a:rPr>
              <a:t>5</a:t>
            </a:r>
          </a:p>
        </p:txBody>
      </p:sp>
      <p:sp>
        <p:nvSpPr>
          <p:cNvPr id="51" name="CuadroTexto 50">
            <a:extLst>
              <a:ext uri="{FF2B5EF4-FFF2-40B4-BE49-F238E27FC236}">
                <a16:creationId xmlns:a16="http://schemas.microsoft.com/office/drawing/2014/main" id="{37AD57FA-4B37-4740-A07D-52F853E979B1}"/>
              </a:ext>
            </a:extLst>
          </p:cNvPr>
          <p:cNvSpPr txBox="1"/>
          <p:nvPr/>
        </p:nvSpPr>
        <p:spPr>
          <a:xfrm>
            <a:off x="12239360" y="6593031"/>
            <a:ext cx="106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rgbClr val="FFC000"/>
                </a:solidFill>
                <a:latin typeface="Cooper Black" panose="0208090404030B020404" pitchFamily="18" charset="0"/>
              </a:rPr>
              <a:t>6</a:t>
            </a:r>
          </a:p>
        </p:txBody>
      </p:sp>
      <p:sp>
        <p:nvSpPr>
          <p:cNvPr id="52" name="CuadroTexto 51">
            <a:extLst>
              <a:ext uri="{FF2B5EF4-FFF2-40B4-BE49-F238E27FC236}">
                <a16:creationId xmlns:a16="http://schemas.microsoft.com/office/drawing/2014/main" id="{A85F3C9C-A30F-4842-B914-8D8011E57DDF}"/>
              </a:ext>
            </a:extLst>
          </p:cNvPr>
          <p:cNvSpPr txBox="1"/>
          <p:nvPr/>
        </p:nvSpPr>
        <p:spPr>
          <a:xfrm>
            <a:off x="14430313" y="6618349"/>
            <a:ext cx="106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rgbClr val="FFC000"/>
                </a:solidFill>
                <a:latin typeface="Cooper Black" panose="0208090404030B020404" pitchFamily="18" charset="0"/>
              </a:rPr>
              <a:t>8</a:t>
            </a:r>
          </a:p>
        </p:txBody>
      </p:sp>
      <p:sp>
        <p:nvSpPr>
          <p:cNvPr id="53" name="CuadroTexto 52">
            <a:extLst>
              <a:ext uri="{FF2B5EF4-FFF2-40B4-BE49-F238E27FC236}">
                <a16:creationId xmlns:a16="http://schemas.microsoft.com/office/drawing/2014/main" id="{1FCC201D-6D00-4BDA-902E-117282CCC143}"/>
              </a:ext>
            </a:extLst>
          </p:cNvPr>
          <p:cNvSpPr txBox="1"/>
          <p:nvPr/>
        </p:nvSpPr>
        <p:spPr>
          <a:xfrm>
            <a:off x="13363513" y="6575382"/>
            <a:ext cx="106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rgbClr val="FFC000"/>
                </a:solidFill>
                <a:latin typeface="Cooper Black" panose="0208090404030B020404" pitchFamily="18" charset="0"/>
              </a:rPr>
              <a:t>7</a:t>
            </a:r>
          </a:p>
        </p:txBody>
      </p:sp>
      <p:sp>
        <p:nvSpPr>
          <p:cNvPr id="54" name="CuadroTexto 53">
            <a:extLst>
              <a:ext uri="{FF2B5EF4-FFF2-40B4-BE49-F238E27FC236}">
                <a16:creationId xmlns:a16="http://schemas.microsoft.com/office/drawing/2014/main" id="{3176A45A-A12F-4E92-B49C-F9B182114974}"/>
              </a:ext>
            </a:extLst>
          </p:cNvPr>
          <p:cNvSpPr txBox="1"/>
          <p:nvPr/>
        </p:nvSpPr>
        <p:spPr>
          <a:xfrm>
            <a:off x="15401458" y="6575381"/>
            <a:ext cx="106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rgbClr val="FFC000"/>
                </a:solidFill>
                <a:latin typeface="Cooper Black" panose="0208090404030B020404" pitchFamily="18" charset="0"/>
              </a:rPr>
              <a:t>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02778E-6 -9.87654E-7 L -0.21441 0.01466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720" y="7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1441 0.01466 L -4.02778E-6 -9.87654E-7 " pathEditMode="relative" rAng="0" ptsTypes="AA">
                                      <p:cBhvr>
                                        <p:cTn id="1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20" y="-7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44444E-6 L -0.28316 0.01466 " pathEditMode="relative" rAng="0" ptsTypes="AA">
                                      <p:cBhvr>
                                        <p:cTn id="1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245" y="12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8316 0.01466 L -3.33333E-6 -1.48148E-6 " pathEditMode="relative" rAng="0" ptsTypes="AA">
                                      <p:cBhvr>
                                        <p:cTn id="1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23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63889E-6 -9.87654E-7 L -0.34149 0.01466 " pathEditMode="relative" rAng="0" ptsTypes="AA">
                                      <p:cBhvr>
                                        <p:cTn id="2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380" y="9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15 0.01466 L -3.33333E-6 1.48148E-6 " pathEditMode="relative" rAng="0" ptsTypes="AA">
                                      <p:cBhvr>
                                        <p:cTn id="2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49" y="-6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3.33333E-6 L -0.39983 0.01466 " pathEditMode="relative" rAng="0" ptsTypes="AA">
                                      <p:cBhvr>
                                        <p:cTn id="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26" y="7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9983 0.01466 L -1.97325E-17 -3.7037E-7 " pathEditMode="relative" rAng="0" ptsTypes="AA">
                                      <p:cBhvr>
                                        <p:cTn id="3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69" y="-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314E-16 3.33333E-6 L -0.45617 0.01296 " pathEditMode="relative" rAng="0" ptsTypes="AA">
                                      <p:cBhvr>
                                        <p:cTn id="4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891" y="7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5616 0.01296 L 2.5E-6 1.48148E-6 " pathEditMode="relative" rAng="0" ptsTypes="AA">
                                      <p:cBhvr>
                                        <p:cTn id="4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734" y="-9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48148E-6 L -0.51242 0.01296 " pathEditMode="relative" rAng="0" ptsTypes="AA">
                                      <p:cBhvr>
                                        <p:cTn id="5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755" y="6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1242 0.01296 L 1.66667E-6 -3.7037E-7 " pathEditMode="relative" rAng="0" ptsTypes="AA">
                                      <p:cBhvr>
                                        <p:cTn id="5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642" y="-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9.87654E-7 L -0.57387 0.01466 " pathEditMode="relative" rAng="0" ptsTypes="AA">
                                      <p:cBhvr>
                                        <p:cTn id="6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203" y="7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7388 0.01466 L 3.75E-6 -2.83951E-6 " pathEditMode="relative" rAng="0" ptsTypes="AA">
                                      <p:cBhvr>
                                        <p:cTn id="6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689" y="-7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2.34568E-6 L -0.6322 0.01049 " pathEditMode="relative" rAng="0" ptsTypes="AA">
                                      <p:cBhvr>
                                        <p:cTn id="6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328" y="5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22 0.01049 L 8.33333E-7 2.34568E-6 " pathEditMode="relative" rAng="0" ptsTypes="AA">
                                      <p:cBhvr>
                                        <p:cTn id="7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328" y="-5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9.87654E-7 L -0.68533 0.01466 " pathEditMode="relative" rAng="0" ptsTypes="AA">
                                      <p:cBhvr>
                                        <p:cTn id="7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984" y="7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8533 0.01466 L -4.16667E-6 -9.87654E-7 " pathEditMode="relative" rAng="0" ptsTypes="AA">
                                      <p:cBhvr>
                                        <p:cTn id="8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984" y="-7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02778E-6 4.69136E-6 L -0.21441 0.01466 " pathEditMode="relative" rAng="0" ptsTypes="AA">
                                      <p:cBhvr>
                                        <p:cTn id="8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720" y="7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1441 0.01466 L -4.02778E-6 4.69136E-6 " pathEditMode="relative" rAng="0" ptsTypes="AA">
                                      <p:cBhvr>
                                        <p:cTn id="9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20" y="-7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02778E-6 4.69136E-6 L -0.28316 0.01466 " pathEditMode="relative" rAng="0" ptsTypes="AA">
                                      <p:cBhvr>
                                        <p:cTn id="9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158" y="7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8316 0.01466 L -4.02778E-6 4.69136E-6 " pathEditMode="relative" rAng="0" ptsTypes="AA">
                                      <p:cBhvr>
                                        <p:cTn id="10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158" y="-7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63889E-6 4.69136E-6 L -0.3415 0.01466 " pathEditMode="relative" rAng="0" ptsTypes="AA">
                                      <p:cBhvr>
                                        <p:cTn id="10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075" y="7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15 0.01466 L 2.63889E-6 4.69136E-6 " pathEditMode="relative" rAng="0" ptsTypes="AA">
                                      <p:cBhvr>
                                        <p:cTn id="10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75" y="-7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94444E-7 4.69136E-6 L -0.39983 0.01466 " pathEditMode="relative" rAng="0" ptsTypes="AA">
                                      <p:cBhvr>
                                        <p:cTn id="11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991" y="7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9983 0.01466 L -6.94444E-7 4.69136E-6 " pathEditMode="relative" rAng="0" ptsTypes="AA">
                                      <p:cBhvr>
                                        <p:cTn id="11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991" y="-7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83951E-6 L -0.45617 0.01296 " pathEditMode="relative" rAng="0" ptsTypes="AA">
                                      <p:cBhvr>
                                        <p:cTn id="12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813" y="6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5617 0.01296 L 2.5E-6 2.83951E-6 " pathEditMode="relative" rAng="0" ptsTypes="AA">
                                      <p:cBhvr>
                                        <p:cTn id="12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804" y="-6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83951E-6 L -0.51242 0.01296 " pathEditMode="relative" rAng="0" ptsTypes="AA">
                                      <p:cBhvr>
                                        <p:cTn id="13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625" y="6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1242 0.01296 L 2.5E-6 2.83951E-6 " pathEditMode="relative" rAng="0" ptsTypes="AA">
                                      <p:cBhvr>
                                        <p:cTn id="13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616" y="-6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4.69136E-6 L -0.57388 0.01466 " pathEditMode="relative" rAng="0" ptsTypes="AA">
                                      <p:cBhvr>
                                        <p:cTn id="14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698" y="7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7388 0.01466 L 4.16667E-6 4.69136E-6 " pathEditMode="relative" rAng="0" ptsTypes="AA">
                                      <p:cBhvr>
                                        <p:cTn id="14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689" y="-7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7037E-6 L -0.63221 0.01049 " pathEditMode="relative" rAng="0" ptsTypes="AA">
                                      <p:cBhvr>
                                        <p:cTn id="15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615" y="5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221 0.01049 L 8.33333E-7 3.7037E-6 " pathEditMode="relative" rAng="0" ptsTypes="AA">
                                      <p:cBhvr>
                                        <p:cTn id="15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606" y="-5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55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6" fill="hold">
                      <p:stCondLst>
                        <p:cond delay="0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4.69136E-6 L -0.68533 0.01466 " pathEditMode="relative" rAng="0" ptsTypes="AA">
                                      <p:cBhvr>
                                        <p:cTn id="15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271" y="7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8533 0.01466 L -4.16667E-6 4.69136E-6 " pathEditMode="relative" rAng="0" ptsTypes="AA">
                                      <p:cBhvr>
                                        <p:cTn id="16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262" y="-7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1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7" grpId="0"/>
      <p:bldP spid="27" grpId="1"/>
      <p:bldP spid="32" grpId="0"/>
      <p:bldP spid="32" grpId="1"/>
      <p:bldP spid="33" grpId="0"/>
      <p:bldP spid="33" grpId="1"/>
      <p:bldP spid="34" grpId="0"/>
      <p:bldP spid="34" grpId="1"/>
      <p:bldP spid="35" grpId="0"/>
      <p:bldP spid="35" grpId="1"/>
      <p:bldP spid="36" grpId="0"/>
      <p:bldP spid="36" grpId="1"/>
      <p:bldP spid="37" grpId="0"/>
      <p:bldP spid="37" grpId="1"/>
      <p:bldP spid="38" grpId="0"/>
      <p:bldP spid="38" grpId="1"/>
      <p:bldP spid="41" grpId="0"/>
      <p:bldP spid="41" grpId="1"/>
      <p:bldP spid="46" grpId="0"/>
      <p:bldP spid="46" grpId="1"/>
      <p:bldP spid="47" grpId="0"/>
      <p:bldP spid="47" grpId="1"/>
      <p:bldP spid="48" grpId="0"/>
      <p:bldP spid="48" grpId="1"/>
      <p:bldP spid="49" grpId="0"/>
      <p:bldP spid="49" grpId="1"/>
      <p:bldP spid="50" grpId="0"/>
      <p:bldP spid="50" grpId="1"/>
      <p:bldP spid="51" grpId="0"/>
      <p:bldP spid="51" grpId="1"/>
      <p:bldP spid="52" grpId="0"/>
      <p:bldP spid="52" grpId="1"/>
      <p:bldP spid="53" grpId="0"/>
      <p:bldP spid="53" grpId="1"/>
      <p:bldP spid="54" grpId="0"/>
      <p:bldP spid="54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18</Words>
  <Application>Microsoft Office PowerPoint</Application>
  <PresentationFormat>Personalizado</PresentationFormat>
  <Paragraphs>18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Calibri</vt:lpstr>
      <vt:lpstr>Arial</vt:lpstr>
      <vt:lpstr>Cooper Black</vt:lpstr>
      <vt:lpstr>Office Theme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Irene Luis</cp:lastModifiedBy>
  <cp:revision>13</cp:revision>
  <dcterms:created xsi:type="dcterms:W3CDTF">2006-08-16T00:00:00Z</dcterms:created>
  <dcterms:modified xsi:type="dcterms:W3CDTF">2020-10-20T18:12:29Z</dcterms:modified>
  <dc:identifier>DAELKDRF1aA</dc:identifier>
</cp:coreProperties>
</file>