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5C6B"/>
    <a:srgbClr val="174C5E"/>
    <a:srgbClr val="206272"/>
    <a:srgbClr val="FFDC00"/>
    <a:srgbClr val="FF9801"/>
    <a:srgbClr val="1E5D6E"/>
    <a:srgbClr val="545C60"/>
    <a:srgbClr val="7F8E94"/>
    <a:srgbClr val="FFFFFF"/>
    <a:srgbClr val="F5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>
        <p:scale>
          <a:sx n="100" d="100"/>
          <a:sy n="100" d="100"/>
        </p:scale>
        <p:origin x="348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98637-70CC-4EC6-86D2-EEFB2FC5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DA3B69-0292-4E80-A659-0900AD1B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50CCAD-D7F1-4FF4-8E26-42BC187E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9EF4F-5C2B-4096-9168-C30346F6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B90DB5-7019-4D48-A701-D955CFA4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2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50A37-4E2D-4C7C-A91F-D5D6EEE9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DCE95E-66E4-467F-AA94-D911DC107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BF8C22-6492-4754-B271-08869C4E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747FB-E2DD-40BE-B399-69506999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C0CC6-795E-4AB6-8BA6-CA80FA92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75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25EEDA-35C0-4CF8-8E94-B0862C6A6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29C6BB-405E-4D9F-829B-CBD4E5709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CD8BE-39A4-49D8-8942-74F0A1DB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FBD1BF-FAE7-421B-A1F0-C0345FA6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AED48-6376-4053-8F50-D8D40DA5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29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51747-D463-4013-ADBE-97A213A6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0B8997-4F77-412E-947E-80251AB98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37CF5-02F1-43F9-87B6-D79011DC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54E14-60F4-40A9-90C6-E9D3BB41F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32E34E-F303-40E2-B8F2-8E97D3E7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1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2ED9-E709-4913-8B4D-60E37DFB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06A93-B82B-4D01-A941-90950D244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7DA6B-7ECD-4CEB-A254-6BF1FB7B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15494E-3159-4BE3-9E27-25F390AC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CF626-072E-4840-9943-B60E78FF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8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747EC-9C39-4B6D-A7CD-89C07713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9B829B-27DC-412A-9478-EC5758777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35ADF3-441A-4DE8-81FE-F00D4BBAD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740235-2419-453E-8B72-B6C2BD0C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C15945-0ED9-441E-8201-2898EDC5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C2B24A-FA4F-4183-89AF-113900E0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6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AB39F-E249-425E-9E8A-B0FC3A8E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38F9AF-A1A3-4857-8BC3-FD47B0242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82DCE0-5EF2-461D-A330-3B3DD9A75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613B36-B447-4501-A830-8AC48EE21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008E94-EDAD-40AC-BBCA-06DD2CAE9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9ACED7-669E-4E8A-8C41-CE230F48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9CEE15-C82B-4EE7-950C-41654D9E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80D032-EC32-404F-B105-10769A0F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1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A6B8-3B31-4BE7-9E9A-F626C6DA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E980E5-7A94-49C5-A4D9-B038C40D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55D9AF-9290-4AE5-8393-959E989B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4087D4-6677-4F37-A1CB-290D9363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7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183257-4055-48E4-8942-EBAD4DCF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6FA16F-F2BA-4545-B5E4-5935F7B6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0B50A0-5E00-4AA1-BBA5-431B1B86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9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E7484-E06D-4386-92E3-64EC2291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2A2E20-F866-4ACB-827D-E16D0FEF9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40C07F-58FB-42D8-9ADC-51AA0C982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5351A6-8559-45CE-9B76-2484C358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2D34DA-4447-47AF-B306-F64CF9C9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90D3BA-5E72-4525-85CC-61501C2C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74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919E9-0346-409F-AADE-D042230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152C2F-8BF6-451F-B5C0-B0567134E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E94E1D-A2E5-4151-80CF-5E8716C4A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59A840-FE54-4A5F-BADD-9319CCEB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4CD9B1-D024-4902-9F0E-0F31AF27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A992D9-EEB4-4B09-941C-C2C2E24D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12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76DEE0-47BD-4A7B-8A8D-78DDC2B4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6304EE-1163-48CF-8333-8FDF011F1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3799B-B3E3-4279-BF60-D533F864E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5EE8-50E9-4C87-8818-B8C3E7B81414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54765-72FC-448F-9684-7C0127EC2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15F26-D749-480C-B1B5-475953967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AEED-B4D1-4572-8F5B-77804A5F5A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7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el De Fondo Halloween Calabaza, Halloween, La Calabaza, La Noche Imagen  de fondo para descarga gratuita">
            <a:extLst>
              <a:ext uri="{FF2B5EF4-FFF2-40B4-BE49-F238E27FC236}">
                <a16:creationId xmlns:a16="http://schemas.microsoft.com/office/drawing/2014/main" id="{C4175A9B-D9F8-4B4D-B011-9B10DBE62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13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2500C86F-F938-44FB-B2E6-4DBCE66E2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412" y="432286"/>
            <a:ext cx="4298108" cy="487619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699EAEC8-0208-48EA-AB91-60D3BD5BAF85}"/>
              </a:ext>
            </a:extLst>
          </p:cNvPr>
          <p:cNvSpPr/>
          <p:nvPr/>
        </p:nvSpPr>
        <p:spPr>
          <a:xfrm>
            <a:off x="1237206" y="2706544"/>
            <a:ext cx="1109805" cy="1800664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C33EE8F-3A12-4185-A665-5CEF4C7DF4C6}"/>
              </a:ext>
            </a:extLst>
          </p:cNvPr>
          <p:cNvSpPr/>
          <p:nvPr/>
        </p:nvSpPr>
        <p:spPr>
          <a:xfrm>
            <a:off x="2445922" y="2631400"/>
            <a:ext cx="568255" cy="521302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59A169BE-ECA6-4D3A-B5DD-2D8EB57A6126}"/>
              </a:ext>
            </a:extLst>
          </p:cNvPr>
          <p:cNvSpPr/>
          <p:nvPr/>
        </p:nvSpPr>
        <p:spPr>
          <a:xfrm>
            <a:off x="368811" y="2944821"/>
            <a:ext cx="801858" cy="875714"/>
          </a:xfrm>
          <a:prstGeom prst="roundRect">
            <a:avLst/>
          </a:prstGeom>
          <a:solidFill>
            <a:srgbClr val="545C60"/>
          </a:solidFill>
          <a:ln>
            <a:solidFill>
              <a:srgbClr val="545C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85A041B2-79FC-4D39-BBEC-959E5BCBAD77}"/>
              </a:ext>
            </a:extLst>
          </p:cNvPr>
          <p:cNvSpPr/>
          <p:nvPr/>
        </p:nvSpPr>
        <p:spPr>
          <a:xfrm>
            <a:off x="1306502" y="2944821"/>
            <a:ext cx="801858" cy="875714"/>
          </a:xfrm>
          <a:prstGeom prst="roundRect">
            <a:avLst/>
          </a:prstGeom>
          <a:solidFill>
            <a:srgbClr val="545C60"/>
          </a:solidFill>
          <a:ln>
            <a:solidFill>
              <a:srgbClr val="545C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9E943347-F737-4C66-8F4A-84CD3FD52C7B}"/>
              </a:ext>
            </a:extLst>
          </p:cNvPr>
          <p:cNvSpPr/>
          <p:nvPr/>
        </p:nvSpPr>
        <p:spPr>
          <a:xfrm>
            <a:off x="2236088" y="2944821"/>
            <a:ext cx="801858" cy="875714"/>
          </a:xfrm>
          <a:prstGeom prst="roundRect">
            <a:avLst/>
          </a:prstGeom>
          <a:solidFill>
            <a:srgbClr val="545C60"/>
          </a:solidFill>
          <a:ln>
            <a:solidFill>
              <a:srgbClr val="545C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8EC8235-9633-4DD5-B1D1-2565F048631C}"/>
              </a:ext>
            </a:extLst>
          </p:cNvPr>
          <p:cNvSpPr/>
          <p:nvPr/>
        </p:nvSpPr>
        <p:spPr>
          <a:xfrm>
            <a:off x="2127112" y="1532876"/>
            <a:ext cx="693816" cy="361794"/>
          </a:xfrm>
          <a:prstGeom prst="rect">
            <a:avLst/>
          </a:prstGeom>
          <a:solidFill>
            <a:srgbClr val="1E5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37EFDAA6-F0F3-408C-9921-21A9BA1B9E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4" t="22559" r="25021" b="70021"/>
          <a:stretch/>
        </p:blipFill>
        <p:spPr>
          <a:xfrm>
            <a:off x="2201740" y="1531294"/>
            <a:ext cx="589086" cy="373982"/>
          </a:xfrm>
          <a:prstGeom prst="rect">
            <a:avLst/>
          </a:prstGeom>
          <a:ln>
            <a:noFill/>
          </a:ln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0870DF1-FDC8-4025-B5B8-86E3CF0C7E45}"/>
              </a:ext>
            </a:extLst>
          </p:cNvPr>
          <p:cNvSpPr txBox="1"/>
          <p:nvPr/>
        </p:nvSpPr>
        <p:spPr>
          <a:xfrm>
            <a:off x="4183545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1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972F8F8-EF8B-432B-B541-B5A5EC0A8F7B}"/>
              </a:ext>
            </a:extLst>
          </p:cNvPr>
          <p:cNvSpPr txBox="1"/>
          <p:nvPr/>
        </p:nvSpPr>
        <p:spPr>
          <a:xfrm>
            <a:off x="4540980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2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3E156F57-1781-4B89-923C-95AEB1C2B5E6}"/>
              </a:ext>
            </a:extLst>
          </p:cNvPr>
          <p:cNvSpPr txBox="1"/>
          <p:nvPr/>
        </p:nvSpPr>
        <p:spPr>
          <a:xfrm>
            <a:off x="4935220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3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4B5DCF3-DC68-4483-9705-2BDDB1D2BB05}"/>
              </a:ext>
            </a:extLst>
          </p:cNvPr>
          <p:cNvSpPr txBox="1"/>
          <p:nvPr/>
        </p:nvSpPr>
        <p:spPr>
          <a:xfrm>
            <a:off x="5327968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4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97B8B4C-3B54-4E7D-890A-EF8B23D8947A}"/>
              </a:ext>
            </a:extLst>
          </p:cNvPr>
          <p:cNvSpPr txBox="1"/>
          <p:nvPr/>
        </p:nvSpPr>
        <p:spPr>
          <a:xfrm>
            <a:off x="5691464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5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2CCA0D2-B0A2-4D0D-AEBD-7D78AA9A183B}"/>
              </a:ext>
            </a:extLst>
          </p:cNvPr>
          <p:cNvSpPr txBox="1"/>
          <p:nvPr/>
        </p:nvSpPr>
        <p:spPr>
          <a:xfrm>
            <a:off x="6083525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6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62A00CF-6A4A-4EAC-B366-F96C41906FF4}"/>
              </a:ext>
            </a:extLst>
          </p:cNvPr>
          <p:cNvSpPr txBox="1"/>
          <p:nvPr/>
        </p:nvSpPr>
        <p:spPr>
          <a:xfrm>
            <a:off x="6471105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77B838CC-0115-4F26-85C1-E77D4B4C58BA}"/>
              </a:ext>
            </a:extLst>
          </p:cNvPr>
          <p:cNvSpPr txBox="1"/>
          <p:nvPr/>
        </p:nvSpPr>
        <p:spPr>
          <a:xfrm>
            <a:off x="6860468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8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1147FE9-BAC0-49EC-9510-8587C95887C0}"/>
              </a:ext>
            </a:extLst>
          </p:cNvPr>
          <p:cNvSpPr txBox="1"/>
          <p:nvPr/>
        </p:nvSpPr>
        <p:spPr>
          <a:xfrm>
            <a:off x="7376293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9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BD491DCE-F079-496D-99D9-54817620CBE6}"/>
              </a:ext>
            </a:extLst>
          </p:cNvPr>
          <p:cNvSpPr txBox="1"/>
          <p:nvPr/>
        </p:nvSpPr>
        <p:spPr>
          <a:xfrm>
            <a:off x="7801778" y="1915750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0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1D9613C8-2FF7-4725-870E-8DFA52FD85DD}"/>
              </a:ext>
            </a:extLst>
          </p:cNvPr>
          <p:cNvSpPr txBox="1"/>
          <p:nvPr/>
        </p:nvSpPr>
        <p:spPr>
          <a:xfrm>
            <a:off x="4147486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1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90AD8EA4-B45C-4382-BB34-B416CD95C8A1}"/>
              </a:ext>
            </a:extLst>
          </p:cNvPr>
          <p:cNvSpPr txBox="1"/>
          <p:nvPr/>
        </p:nvSpPr>
        <p:spPr>
          <a:xfrm>
            <a:off x="4485853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2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02B890B-F338-478E-96BC-DE7FA3246746}"/>
              </a:ext>
            </a:extLst>
          </p:cNvPr>
          <p:cNvSpPr txBox="1"/>
          <p:nvPr/>
        </p:nvSpPr>
        <p:spPr>
          <a:xfrm>
            <a:off x="4889285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3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C70AA29F-CC90-43EA-A579-AC0D787BBA79}"/>
              </a:ext>
            </a:extLst>
          </p:cNvPr>
          <p:cNvSpPr txBox="1"/>
          <p:nvPr/>
        </p:nvSpPr>
        <p:spPr>
          <a:xfrm>
            <a:off x="5292035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4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04E74186-0B88-427F-A17F-64B4D9499F1B}"/>
              </a:ext>
            </a:extLst>
          </p:cNvPr>
          <p:cNvSpPr txBox="1"/>
          <p:nvPr/>
        </p:nvSpPr>
        <p:spPr>
          <a:xfrm>
            <a:off x="5761609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5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8701D85B-15FD-49A2-8FC2-CB307CDDE0B9}"/>
              </a:ext>
            </a:extLst>
          </p:cNvPr>
          <p:cNvSpPr txBox="1"/>
          <p:nvPr/>
        </p:nvSpPr>
        <p:spPr>
          <a:xfrm>
            <a:off x="6154114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6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E80A2B71-466A-45ED-BC72-CD0C1C3AFCE5}"/>
              </a:ext>
            </a:extLst>
          </p:cNvPr>
          <p:cNvSpPr txBox="1"/>
          <p:nvPr/>
        </p:nvSpPr>
        <p:spPr>
          <a:xfrm>
            <a:off x="6558290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7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DD9B1D01-B00C-4C92-9301-26C738455B04}"/>
              </a:ext>
            </a:extLst>
          </p:cNvPr>
          <p:cNvSpPr txBox="1"/>
          <p:nvPr/>
        </p:nvSpPr>
        <p:spPr>
          <a:xfrm>
            <a:off x="6903112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8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7CFD541C-8E33-44F1-BF09-590178A99E71}"/>
              </a:ext>
            </a:extLst>
          </p:cNvPr>
          <p:cNvSpPr txBox="1"/>
          <p:nvPr/>
        </p:nvSpPr>
        <p:spPr>
          <a:xfrm>
            <a:off x="7400405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9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D3FE72E4-1000-4F5D-B97C-597AD3D78C56}"/>
              </a:ext>
            </a:extLst>
          </p:cNvPr>
          <p:cNvSpPr txBox="1"/>
          <p:nvPr/>
        </p:nvSpPr>
        <p:spPr>
          <a:xfrm>
            <a:off x="7825890" y="2847668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0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56CC685B-5237-4144-A273-91A3F7012069}"/>
              </a:ext>
            </a:extLst>
          </p:cNvPr>
          <p:cNvSpPr txBox="1"/>
          <p:nvPr/>
        </p:nvSpPr>
        <p:spPr>
          <a:xfrm>
            <a:off x="4176790" y="3830106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1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F1560AE8-4C2F-4100-A9BD-CE038FCCF653}"/>
              </a:ext>
            </a:extLst>
          </p:cNvPr>
          <p:cNvSpPr txBox="1"/>
          <p:nvPr/>
        </p:nvSpPr>
        <p:spPr>
          <a:xfrm>
            <a:off x="4529236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DC4ABA14-CA74-4541-BE35-3C52B1199451}"/>
              </a:ext>
            </a:extLst>
          </p:cNvPr>
          <p:cNvSpPr txBox="1"/>
          <p:nvPr/>
        </p:nvSpPr>
        <p:spPr>
          <a:xfrm>
            <a:off x="4938304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3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6688CF8C-5226-4775-8A00-D86133F41753}"/>
              </a:ext>
            </a:extLst>
          </p:cNvPr>
          <p:cNvSpPr txBox="1"/>
          <p:nvPr/>
        </p:nvSpPr>
        <p:spPr>
          <a:xfrm>
            <a:off x="5347372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4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012E89EB-09FA-4334-8492-A745A62BD862}"/>
              </a:ext>
            </a:extLst>
          </p:cNvPr>
          <p:cNvSpPr txBox="1"/>
          <p:nvPr/>
        </p:nvSpPr>
        <p:spPr>
          <a:xfrm>
            <a:off x="5756440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5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748DCD05-5F0E-4372-98D4-BCE5778500ED}"/>
              </a:ext>
            </a:extLst>
          </p:cNvPr>
          <p:cNvSpPr txBox="1"/>
          <p:nvPr/>
        </p:nvSpPr>
        <p:spPr>
          <a:xfrm>
            <a:off x="6165508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6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B9EE3D5-34E2-4777-9273-034E5F68FDAA}"/>
              </a:ext>
            </a:extLst>
          </p:cNvPr>
          <p:cNvSpPr txBox="1"/>
          <p:nvPr/>
        </p:nvSpPr>
        <p:spPr>
          <a:xfrm>
            <a:off x="6574576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7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7813D9AF-9A36-4467-93D0-05751A539C5C}"/>
              </a:ext>
            </a:extLst>
          </p:cNvPr>
          <p:cNvSpPr txBox="1"/>
          <p:nvPr/>
        </p:nvSpPr>
        <p:spPr>
          <a:xfrm>
            <a:off x="6983644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8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5CDD33F9-7098-4CBA-B6A1-0EFB6F8D6CCE}"/>
              </a:ext>
            </a:extLst>
          </p:cNvPr>
          <p:cNvSpPr txBox="1"/>
          <p:nvPr/>
        </p:nvSpPr>
        <p:spPr>
          <a:xfrm>
            <a:off x="7392712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9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6CC71D34-3858-46A6-AC3C-B8763096A42F}"/>
              </a:ext>
            </a:extLst>
          </p:cNvPr>
          <p:cNvSpPr txBox="1"/>
          <p:nvPr/>
        </p:nvSpPr>
        <p:spPr>
          <a:xfrm>
            <a:off x="7801778" y="3820535"/>
            <a:ext cx="59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Chiller" panose="04020404031007020602" pitchFamily="82" charset="0"/>
                <a:ea typeface="STXingkai" panose="02010800040101010101" pitchFamily="2" charset="-122"/>
              </a:rPr>
              <a:t>0</a:t>
            </a:r>
          </a:p>
        </p:txBody>
      </p:sp>
      <p:pic>
        <p:nvPicPr>
          <p:cNvPr id="18" name="Imagen 17" descr="Imagen que contiene oscuro, luz, hombre&#10;&#10;Descripción generada automáticamente">
            <a:extLst>
              <a:ext uri="{FF2B5EF4-FFF2-40B4-BE49-F238E27FC236}">
                <a16:creationId xmlns:a16="http://schemas.microsoft.com/office/drawing/2014/main" id="{E046002F-430C-4FFD-923E-EAAA3AFD7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28" y="4164867"/>
            <a:ext cx="2612328" cy="2612328"/>
          </a:xfrm>
          <a:prstGeom prst="rect">
            <a:avLst/>
          </a:prstGeom>
        </p:spPr>
      </p:pic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1E5A11F7-1CD7-4F11-9719-59385273A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93" y="5327058"/>
            <a:ext cx="1538918" cy="153891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D130EAFA-39A0-4BB0-B328-B314B97754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9531" y="4845873"/>
            <a:ext cx="1956986" cy="195088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E66ABCB-457E-4CB6-8BA1-3CCED45BAE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696" y="5870119"/>
            <a:ext cx="990968" cy="987881"/>
          </a:xfrm>
          <a:prstGeom prst="rect">
            <a:avLst/>
          </a:prstGeom>
        </p:spPr>
      </p:pic>
      <p:pic>
        <p:nvPicPr>
          <p:cNvPr id="30" name="Imagen 29" descr="Imagen que contiene Icono&#10;&#10;Descripción generada automáticamente">
            <a:extLst>
              <a:ext uri="{FF2B5EF4-FFF2-40B4-BE49-F238E27FC236}">
                <a16:creationId xmlns:a16="http://schemas.microsoft.com/office/drawing/2014/main" id="{9C7BF839-8F1C-4D97-A752-5F0C8FEAA6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9995" y="488051"/>
            <a:ext cx="968829" cy="968829"/>
          </a:xfrm>
          <a:prstGeom prst="rect">
            <a:avLst/>
          </a:prstGeom>
        </p:spPr>
      </p:pic>
      <p:pic>
        <p:nvPicPr>
          <p:cNvPr id="32" name="Imagen 31" descr="Imagen que contiene Forma&#10;&#10;Descripción generada automáticamente">
            <a:extLst>
              <a:ext uri="{FF2B5EF4-FFF2-40B4-BE49-F238E27FC236}">
                <a16:creationId xmlns:a16="http://schemas.microsoft.com/office/drawing/2014/main" id="{6CD65808-61B4-4124-BE1C-C9E66B7B87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183" y="0"/>
            <a:ext cx="1594668" cy="1594668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21F66D9E-6FC7-483C-837C-1E67D40937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950007">
            <a:off x="3109692" y="117559"/>
            <a:ext cx="1591194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9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22222E-6 L -0.3043 0.1472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29 0.14722 L -6.25E-7 2.22222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-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-0.3319 0.1465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19 0.14653 L -4.79167E-6 -2.22222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54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6432 0.1465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0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32 0.14653 L 3.33333E-6 -2.22222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-0.39648 0.1465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7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48 0.14653 L 1.875E-6 -2.22222E-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2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42631 0.1465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5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31 0.14653 L 4.16667E-6 -2.22222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15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-0.45846 0.14653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95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46 0.14653 L 2.70833E-6 -2.22222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9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-0.49023 0.14653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35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023 0.14653 L 1.875E-6 -2.22222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9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-0.52227 0.1465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20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227 0.14653 L 6.25E-7 -2.22222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07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56445 0.14653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12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445 0.14653 L 3.125E-6 -2.22222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-0.59948 0.14653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7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948 0.14653 L -2.91667E-6 -2.22222E-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57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22487 0.00578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87 0.00578 L 3.95833E-6 2.59259E-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-0.25091 0.0050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1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91 0.00509 L 2.29167E-6 -1.85185E-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85185E-6 L -0.28399 0.00509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4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99 0.00509 L -6.25E-7 -1.85185E-6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3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-0.31706 0.00509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06 0.00509 L -3.54167E-6 -1.85185E-6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5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-0.35547 0.00509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78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47 0.00509 L 5E-6 -1.85185E-6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5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38776 0.00509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1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776 0.00509 L 3.33333E-6 -1.85185E-6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85185E-6 L -0.42084 0.00509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084 0.00509 L 4.16667E-7 -1.85185E-6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44909 0.00509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908 0.00509 L -4.79167E-6 -1.85185E-6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-0.48997 0.00509 " pathEditMode="relative" rAng="0" ptsTypes="AA">
                                      <p:cBhvr>
                                        <p:cTn id="1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2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41 0.00509 L -2.08333E-7 -1.85185E-6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52487 0.00509 " pathEditMode="relative" rAng="0" ptsTypes="AA">
                                      <p:cBhvr>
                                        <p:cTn id="18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87 0.00509 L 3.95833E-6 -1.85185E-6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8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44444E-6 L -0.15065 -0.13935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5 -0.13935 L 2.08333E-7 -4.44444E-6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17786 -0.13843 " pathEditMode="relative" rAng="0" ptsTypes="AA">
                                      <p:cBhvr>
                                        <p:cTn id="20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87 -0.13843 L -3.33333E-6 1.48148E-6 " pathEditMode="relative" rAng="0" ptsTypes="AA">
                                      <p:cBhvr>
                                        <p:cTn id="20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1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48148E-6 L -0.21146 -0.13843 " pathEditMode="relative" rAng="0" ptsTypes="AA">
                                      <p:cBhvr>
                                        <p:cTn id="21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46 -0.13843 L 2.91667E-6 1.48148E-6 " pathEditMode="relative" rAng="0" ptsTypes="AA">
                                      <p:cBhvr>
                                        <p:cTn id="21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-0.24492 -0.13843 " pathEditMode="relative" rAng="0" ptsTypes="AA">
                                      <p:cBhvr>
                                        <p:cTn id="2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0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92 -0.13843 L -6.25E-7 1.48148E-6 " pathEditMode="relative" rAng="0" ptsTypes="AA">
                                      <p:cBhvr>
                                        <p:cTn id="2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22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-0.27852 -0.13843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5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852 -0.13843 L -4.375E-6 1.48148E-6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48148E-6 L -0.31211 -0.13843 " pathEditMode="relative" rAng="0" ptsTypes="AA">
                                      <p:cBhvr>
                                        <p:cTn id="23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69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11 -0.13843 L 1.875E-6 1.48148E-6 " pathEditMode="relative" rAng="0" ptsTypes="AA">
                                      <p:cBhvr>
                                        <p:cTn id="24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34558 -0.13843 " pathEditMode="relative" rAng="0" ptsTypes="AA">
                                      <p:cBhvr>
                                        <p:cTn id="24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9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58 -0.13843 L -1.66667E-6 1.48148E-6 " pathEditMode="relative" rAng="0" ptsTypes="AA">
                                      <p:cBhvr>
                                        <p:cTn id="2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36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37916 -0.13843 " pathEditMode="relative" rAng="0" ptsTypes="AA">
                                      <p:cBhvr>
                                        <p:cTn id="2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3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917 -0.13843 L 4.58333E-6 1.48148E-6 " pathEditMode="relative" rAng="0" ptsTypes="AA">
                                      <p:cBhvr>
                                        <p:cTn id="25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41276 -0.13843 " pathEditMode="relative" rAng="0" ptsTypes="AA">
                                      <p:cBhvr>
                                        <p:cTn id="26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4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276 -0.13843 L 8.33333E-7 1.48148E-6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-0.44636 -0.13843 " pathEditMode="relative" rAng="0" ptsTypes="AA">
                                      <p:cBhvr>
                                        <p:cTn id="27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1" y="-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35 -0.13843 L -2.91667E-6 1.48148E-6 " pathEditMode="relative" rAng="0" ptsTypes="AA">
                                      <p:cBhvr>
                                        <p:cTn id="2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6" grpId="0"/>
      <p:bldP spid="56" grpId="1"/>
      <p:bldP spid="58" grpId="0"/>
      <p:bldP spid="58" grpId="1"/>
      <p:bldP spid="60" grpId="0"/>
      <p:bldP spid="60" grpId="1"/>
      <p:bldP spid="62" grpId="0"/>
      <p:bldP spid="62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30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Bazaga Pérez</dc:creator>
  <cp:lastModifiedBy>Fátima Bazaga Pérez</cp:lastModifiedBy>
  <cp:revision>20</cp:revision>
  <dcterms:created xsi:type="dcterms:W3CDTF">2020-10-20T09:50:25Z</dcterms:created>
  <dcterms:modified xsi:type="dcterms:W3CDTF">2020-10-20T15:19:09Z</dcterms:modified>
</cp:coreProperties>
</file>