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5394" autoAdjust="0"/>
  </p:normalViewPr>
  <p:slideViewPr>
    <p:cSldViewPr snapToGrid="0">
      <p:cViewPr>
        <p:scale>
          <a:sx n="100" d="100"/>
          <a:sy n="100" d="100"/>
        </p:scale>
        <p:origin x="432" y="-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905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575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739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87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9657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3189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880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415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3947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9113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8384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43BF-A445-4B7B-8184-7B92436CD93D}" type="datetimeFigureOut">
              <a:rPr lang="ca-ES" smtClean="0"/>
              <a:t>19/10/2020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3C560-4D2C-4E77-BE0C-D3B77BA01C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4045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480250" y="619270"/>
            <a:ext cx="2404642" cy="2404642"/>
            <a:chOff x="996297" y="970947"/>
            <a:chExt cx="2404642" cy="2404642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297" y="970947"/>
              <a:ext cx="2404642" cy="2404642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837346" y="2273181"/>
              <a:ext cx="598205" cy="897309"/>
            </a:xfrm>
            <a:prstGeom prst="rect">
              <a:avLst/>
            </a:prstGeom>
            <a:solidFill>
              <a:srgbClr val="FF8F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952725" y="2212087"/>
              <a:ext cx="491786" cy="42269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1943765" y="2747795"/>
              <a:ext cx="491786" cy="42269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16" name="Rectángulo 15"/>
          <p:cNvSpPr/>
          <p:nvPr/>
        </p:nvSpPr>
        <p:spPr>
          <a:xfrm>
            <a:off x="1826448" y="1330298"/>
            <a:ext cx="741491" cy="290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15" t="30001" r="13965" b="58109"/>
          <a:stretch/>
        </p:blipFill>
        <p:spPr>
          <a:xfrm>
            <a:off x="1886986" y="1330297"/>
            <a:ext cx="666573" cy="290557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3113253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Arial Rounded MT Bold" panose="020F0704030504030204" pitchFamily="34" charset="0"/>
              </a:rPr>
              <a:t>1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481825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2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850397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3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218969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4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587541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5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956113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6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5324685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7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5693257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8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061829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9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430403" y="1764997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0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110439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Arial Rounded MT Bold" panose="020F0704030504030204" pitchFamily="34" charset="0"/>
              </a:rPr>
              <a:t>1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479011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2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847583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3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216155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4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584727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5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953299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6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5321871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7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5690443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8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6059015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9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6427589" y="2283105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latin typeface="Arial Rounded MT Bold" panose="020F0704030504030204" pitchFamily="34" charset="0"/>
              </a:rPr>
              <a:t>0</a:t>
            </a:r>
            <a:endParaRPr lang="ca-E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4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13463 0.000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63 0.00023 L -2.08333E-6 -4.44444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16484 0.0002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84 0.00023 L 1.04167E-6 -4.44444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19506 0.0002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7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505 0.00023 L -1.04167E-6 2.22222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22539 0.0002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8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39 0.00023 L 1.04167E-6 -1.85185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7 L -3.95833E-6 -4.44444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6 0.00023 L 3.95833E-6 -3.7037E-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-0.28581 0.00023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81 0.00023 L -4.375E-6 -3.7037E-7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-0.31601 0.00024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7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02 0.00023 L -2.70833E-6 -3.7037E-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-0.34623 0.00023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22 0.00023 L -1.04167E-6 -3.7037E-7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5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-0.37643 0.00023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43 0.00023 L 6.25E-7 -3.7037E-7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2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0.40677 0.0002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677 0.00023 L 2.08333E-6 -3.7037E-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-0.13463 0.00024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63 0.00024 L -2.08333E-6 -4.81481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16484 0.00024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84 0.00024 L -6.25E-7 -4.81481E-6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81481E-6 L -0.19505 0.00024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505 0.00024 L 1.04167E-6 -4.81481E-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-0.22539 0.00024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39 0.00024 L 2.70833E-6 -4.81481E-6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6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4.375E-6 0.00024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6 0.00024 L 4.375E-6 -4.81481E-6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-0.2858 0.00024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8 0.00024 L -3.95833E-6 -4.81481E-6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0.31601 0.00024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01 0.00024 L -2.29167E-6 -4.81481E-6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34622 0.00024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22 0.00024 L -8.33333E-7 -4.81481E-6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37643 0.00024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43 0.00024 L 8.33333E-7 -4.81481E-6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1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40677 0.00024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677 0.00024 L 2.5E-6 -4.81481E-6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3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Bauti</dc:creator>
  <cp:lastModifiedBy>Bauti</cp:lastModifiedBy>
  <cp:revision>6</cp:revision>
  <dcterms:created xsi:type="dcterms:W3CDTF">2020-10-19T20:03:36Z</dcterms:created>
  <dcterms:modified xsi:type="dcterms:W3CDTF">2020-10-19T20:44:17Z</dcterms:modified>
</cp:coreProperties>
</file>