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B31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534" y="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04F0-1467-46DD-AEF4-2307E9486D3B}" type="datetimeFigureOut">
              <a:rPr lang="es-ES" smtClean="0"/>
              <a:pPr/>
              <a:t>26/10/2020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F0B2-1568-4ADA-9FBF-ACB030F9931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04F0-1467-46DD-AEF4-2307E9486D3B}" type="datetimeFigureOut">
              <a:rPr lang="es-ES" smtClean="0"/>
              <a:pPr/>
              <a:t>26/10/2020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F0B2-1568-4ADA-9FBF-ACB030F9931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04F0-1467-46DD-AEF4-2307E9486D3B}" type="datetimeFigureOut">
              <a:rPr lang="es-ES" smtClean="0"/>
              <a:pPr/>
              <a:t>26/10/2020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F0B2-1568-4ADA-9FBF-ACB030F9931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04F0-1467-46DD-AEF4-2307E9486D3B}" type="datetimeFigureOut">
              <a:rPr lang="es-ES" smtClean="0"/>
              <a:pPr/>
              <a:t>26/10/2020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F0B2-1568-4ADA-9FBF-ACB030F9931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04F0-1467-46DD-AEF4-2307E9486D3B}" type="datetimeFigureOut">
              <a:rPr lang="es-ES" smtClean="0"/>
              <a:pPr/>
              <a:t>26/10/2020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F0B2-1568-4ADA-9FBF-ACB030F9931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04F0-1467-46DD-AEF4-2307E9486D3B}" type="datetimeFigureOut">
              <a:rPr lang="es-ES" smtClean="0"/>
              <a:pPr/>
              <a:t>26/10/2020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F0B2-1568-4ADA-9FBF-ACB030F9931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04F0-1467-46DD-AEF4-2307E9486D3B}" type="datetimeFigureOut">
              <a:rPr lang="es-ES" smtClean="0"/>
              <a:pPr/>
              <a:t>26/10/2020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F0B2-1568-4ADA-9FBF-ACB030F9931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04F0-1467-46DD-AEF4-2307E9486D3B}" type="datetimeFigureOut">
              <a:rPr lang="es-ES" smtClean="0"/>
              <a:pPr/>
              <a:t>26/10/2020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F0B2-1568-4ADA-9FBF-ACB030F9931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04F0-1467-46DD-AEF4-2307E9486D3B}" type="datetimeFigureOut">
              <a:rPr lang="es-ES" smtClean="0"/>
              <a:pPr/>
              <a:t>26/10/2020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F0B2-1568-4ADA-9FBF-ACB030F9931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04F0-1467-46DD-AEF4-2307E9486D3B}" type="datetimeFigureOut">
              <a:rPr lang="es-ES" smtClean="0"/>
              <a:pPr/>
              <a:t>26/10/2020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F0B2-1568-4ADA-9FBF-ACB030F9931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04F0-1467-46DD-AEF4-2307E9486D3B}" type="datetimeFigureOut">
              <a:rPr lang="es-ES" smtClean="0"/>
              <a:pPr/>
              <a:t>26/10/2020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E3F0B2-1568-4ADA-9FBF-ACB030F9931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904F0-1467-46DD-AEF4-2307E9486D3B}" type="datetimeFigureOut">
              <a:rPr lang="es-ES" smtClean="0"/>
              <a:pPr/>
              <a:t>26/10/2020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3F0B2-1568-4ADA-9FBF-ACB030F9931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9 Grupo"/>
          <p:cNvGrpSpPr/>
          <p:nvPr/>
        </p:nvGrpSpPr>
        <p:grpSpPr>
          <a:xfrm>
            <a:off x="785786" y="1428736"/>
            <a:ext cx="1981828" cy="3071834"/>
            <a:chOff x="1000100" y="1643050"/>
            <a:chExt cx="1981828" cy="307183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 l="16471" t="25390" r="61567" b="14062"/>
            <a:stretch>
              <a:fillRect/>
            </a:stretch>
          </p:blipFill>
          <p:spPr bwMode="auto">
            <a:xfrm>
              <a:off x="1000100" y="1643050"/>
              <a:ext cx="1981828" cy="3071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8" name="7 Grupo"/>
            <p:cNvGrpSpPr/>
            <p:nvPr/>
          </p:nvGrpSpPr>
          <p:grpSpPr>
            <a:xfrm>
              <a:off x="1071538" y="3143248"/>
              <a:ext cx="1857388" cy="1500198"/>
              <a:chOff x="1071538" y="3143248"/>
              <a:chExt cx="1857388" cy="1500198"/>
            </a:xfrm>
          </p:grpSpPr>
          <p:sp>
            <p:nvSpPr>
              <p:cNvPr id="5" name="4 Rectángulo"/>
              <p:cNvSpPr/>
              <p:nvPr/>
            </p:nvSpPr>
            <p:spPr>
              <a:xfrm>
                <a:off x="1071538" y="3143248"/>
                <a:ext cx="1857388" cy="1500198"/>
              </a:xfrm>
              <a:prstGeom prst="rect">
                <a:avLst/>
              </a:prstGeom>
              <a:solidFill>
                <a:srgbClr val="F0B31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6" name="5 Rectángulo redondeado"/>
              <p:cNvSpPr/>
              <p:nvPr/>
            </p:nvSpPr>
            <p:spPr>
              <a:xfrm>
                <a:off x="1714480" y="3357562"/>
                <a:ext cx="642942" cy="428628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7" name="6 Rectángulo redondeado"/>
              <p:cNvSpPr/>
              <p:nvPr/>
            </p:nvSpPr>
            <p:spPr>
              <a:xfrm>
                <a:off x="1714480" y="4071942"/>
                <a:ext cx="642942" cy="428628"/>
              </a:xfrm>
              <a:prstGeom prst="round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</p:grpSp>
      <p:sp>
        <p:nvSpPr>
          <p:cNvPr id="17" name="16 Rectángulo"/>
          <p:cNvSpPr/>
          <p:nvPr/>
        </p:nvSpPr>
        <p:spPr>
          <a:xfrm>
            <a:off x="2285984" y="2590800"/>
            <a:ext cx="313517" cy="2516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/>
          <a:srcRect l="33096" t="47919" r="63417" b="46449"/>
          <a:stretch>
            <a:fillRect/>
          </a:stretch>
        </p:blipFill>
        <p:spPr bwMode="auto">
          <a:xfrm>
            <a:off x="2285984" y="2571744"/>
            <a:ext cx="31473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CuadroTexto"/>
          <p:cNvSpPr txBox="1"/>
          <p:nvPr/>
        </p:nvSpPr>
        <p:spPr>
          <a:xfrm>
            <a:off x="3468076" y="3071810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Clarendon BT" pitchFamily="18" charset="0"/>
              </a:rPr>
              <a:t>1</a:t>
            </a:r>
            <a:endParaRPr lang="es-ES" sz="2800" dirty="0">
              <a:latin typeface="Clarendon BT" pitchFamily="18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862782" y="3071810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Clarendon BT" pitchFamily="18" charset="0"/>
              </a:rPr>
              <a:t>2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4257488" y="3071810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Clarendon BT" pitchFamily="18" charset="0"/>
              </a:rPr>
              <a:t>3</a:t>
            </a:r>
            <a:endParaRPr lang="es-ES" sz="2800" dirty="0">
              <a:latin typeface="Clarendon BT" pitchFamily="18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652194" y="3071810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Clarendon BT" pitchFamily="18" charset="0"/>
              </a:rPr>
              <a:t>4</a:t>
            </a:r>
            <a:endParaRPr lang="es-ES" sz="2800" dirty="0">
              <a:latin typeface="Clarendon BT" pitchFamily="18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5046900" y="3071810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Clarendon BT" pitchFamily="18" charset="0"/>
              </a:rPr>
              <a:t>5</a:t>
            </a:r>
            <a:endParaRPr lang="es-ES" sz="2800" dirty="0">
              <a:latin typeface="Clarendon BT" pitchFamily="18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5441606" y="3071810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Clarendon BT" pitchFamily="18" charset="0"/>
              </a:rPr>
              <a:t>6</a:t>
            </a:r>
            <a:endParaRPr lang="es-ES" sz="2800" dirty="0">
              <a:latin typeface="Clarendon BT" pitchFamily="18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5836312" y="3071810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Clarendon BT" pitchFamily="18" charset="0"/>
              </a:rPr>
              <a:t>7</a:t>
            </a:r>
            <a:endParaRPr lang="es-ES" sz="2800" dirty="0">
              <a:latin typeface="Clarendon BT" pitchFamily="18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6231018" y="3071810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Clarendon BT" pitchFamily="18" charset="0"/>
              </a:rPr>
              <a:t>8</a:t>
            </a:r>
            <a:endParaRPr lang="es-ES" sz="2800" dirty="0">
              <a:latin typeface="Clarendon BT" pitchFamily="18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7020434" y="3071810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Clarendon BT" pitchFamily="18" charset="0"/>
              </a:rPr>
              <a:t>0</a:t>
            </a:r>
            <a:endParaRPr lang="es-ES" sz="2800" dirty="0">
              <a:latin typeface="Clarendon BT" pitchFamily="18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6625724" y="3071810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Clarendon BT" pitchFamily="18" charset="0"/>
              </a:rPr>
              <a:t>9</a:t>
            </a:r>
            <a:endParaRPr lang="es-ES" sz="2800" dirty="0">
              <a:latin typeface="Clarendon BT" pitchFamily="18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3468076" y="3834474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Clarendon BT" pitchFamily="18" charset="0"/>
              </a:rPr>
              <a:t>1</a:t>
            </a:r>
            <a:endParaRPr lang="es-ES" sz="2800" dirty="0">
              <a:latin typeface="Clarendon BT" pitchFamily="18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3862782" y="3834474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Clarendon BT" pitchFamily="18" charset="0"/>
              </a:rPr>
              <a:t>2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4257488" y="3834474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Clarendon BT" pitchFamily="18" charset="0"/>
              </a:rPr>
              <a:t>3</a:t>
            </a:r>
            <a:endParaRPr lang="es-ES" sz="2800" dirty="0">
              <a:latin typeface="Clarendon BT" pitchFamily="18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4652194" y="3834474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Clarendon BT" pitchFamily="18" charset="0"/>
              </a:rPr>
              <a:t>4</a:t>
            </a:r>
            <a:endParaRPr lang="es-ES" sz="2800" dirty="0">
              <a:latin typeface="Clarendon BT" pitchFamily="18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5046900" y="3834474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Clarendon BT" pitchFamily="18" charset="0"/>
              </a:rPr>
              <a:t>5</a:t>
            </a:r>
            <a:endParaRPr lang="es-ES" sz="2800" dirty="0">
              <a:latin typeface="Clarendon BT" pitchFamily="18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5441606" y="3834474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Clarendon BT" pitchFamily="18" charset="0"/>
              </a:rPr>
              <a:t>6</a:t>
            </a:r>
            <a:endParaRPr lang="es-ES" sz="2800" dirty="0">
              <a:latin typeface="Clarendon BT" pitchFamily="18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5836312" y="3834474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Clarendon BT" pitchFamily="18" charset="0"/>
              </a:rPr>
              <a:t>7</a:t>
            </a:r>
            <a:endParaRPr lang="es-ES" sz="2800" dirty="0">
              <a:latin typeface="Clarendon BT" pitchFamily="18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231018" y="3834474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Clarendon BT" pitchFamily="18" charset="0"/>
              </a:rPr>
              <a:t>8</a:t>
            </a:r>
            <a:endParaRPr lang="es-ES" sz="2800" dirty="0">
              <a:latin typeface="Clarendon BT" pitchFamily="18" charset="0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7020434" y="3834474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Clarendon BT" pitchFamily="18" charset="0"/>
              </a:rPr>
              <a:t>0</a:t>
            </a:r>
            <a:endParaRPr lang="es-ES" sz="2800" dirty="0">
              <a:latin typeface="Clarendon BT" pitchFamily="18" charset="0"/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6625724" y="3834474"/>
            <a:ext cx="4090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Clarendon BT" pitchFamily="18" charset="0"/>
              </a:rPr>
              <a:t>9</a:t>
            </a:r>
            <a:endParaRPr lang="es-ES" sz="2800" dirty="0">
              <a:latin typeface="Clarendon BT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11111E-6 L -0.20087 0.0034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087 0.00347 L 0.004 0.0034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41 0.00347 L -1.66667E-6 0.00347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33333E-6 L -0.29132 -3.33333E-6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733 0.00347 L 0.00417 0.00347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4 0.00347 L -0.33611 0.00463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038 0.00347 L -0.00173 -1.11111E-6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1 -1.11111E-6 L -0.3757 0.00347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362 0.00347 L 0.00243 -1.11111E-6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-1.11111E-6 L -0.41597 0.00347 " pathEditMode="relative" rAng="0" ptsTypes="AA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667 0.00347 L 0.0007 0.00347 " pathEditMode="relative" rAng="0" ptsTypes="AA">
                                      <p:cBhvr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0.00347 L -0.45503 0.00695 " pathEditMode="relative" rAng="0" ptsTypes="AA">
                                      <p:cBhvr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99 0.00347 L -0.00312 0.00347 " pathEditMode="relative" rAng="0" ptsTypes="AA">
                                      <p:cBhvr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L -0.50313 0.00347 " pathEditMode="relative" rAng="0" ptsTypes="AA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313 0.00347 L 0.00087 -1.11111E-6 " pathEditMode="relative" rAng="0" ptsTypes="AA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33333E-6 L -0.54653 -3.33333E-6 " pathEditMode="relative" rAng="0" ptsTypes="AA">
                                      <p:cBhvr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4 0.00347 L 0.00313 -1.11111E-6 " pathEditMode="relative" rAng="0" ptsTypes="AA">
                                      <p:cBhvr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L -0.59063 -0.00347 " pathEditMode="relative" rAng="0" ptsTypes="AA">
                                      <p:cBhvr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941 0.00347 L 0.00122 -1.11111E-6 " pathEditMode="relative" rAng="0" ptsTypes="AA">
                                      <p:cBhvr>
                                        <p:cTn id="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11111E-6 L -0.20087 0.00347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1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087 0.00347 L 0.004 0.00347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1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41 0.00347 L -1.66667E-6 0.00347 " pathEditMode="relative" rAng="0" ptsTypes="AA">
                                      <p:cBhvr>
                                        <p:cTn id="1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33333E-6 L -0.29132 -3.33333E-6 " pathEditMode="relative" rAng="0" ptsTypes="AA">
                                      <p:cBhvr>
                                        <p:cTn id="1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733 0.00347 L 0.00417 0.00347 " pathEditMode="relative" rAng="0" ptsTypes="AA">
                                      <p:cBhvr>
                                        <p:cTn id="1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" fill="hold">
                      <p:stCondLst>
                        <p:cond delay="0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4 0.00347 L -0.33611 0.00463 " pathEditMode="relative" rAng="0" ptsTypes="AA">
                                      <p:cBhvr>
                                        <p:cTn id="1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3038 0.00347 L -0.00173 -1.11111E-6 " pathEditMode="relative" rAng="0" ptsTypes="AA">
                                      <p:cBhvr>
                                        <p:cTn id="1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1 -1.11111E-6 L -0.3757 0.00347 " pathEditMode="relative" rAng="0" ptsTypes="AA">
                                      <p:cBhvr>
                                        <p:cTn id="1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362 0.00347 L 0.00243 -1.11111E-6 " pathEditMode="relative" rAng="0" ptsTypes="AA">
                                      <p:cBhvr>
                                        <p:cTn id="1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-1.11111E-6 L -0.41597 0.00347 " pathEditMode="relative" rAng="0" ptsTypes="AA">
                                      <p:cBhvr>
                                        <p:cTn id="1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1667 0.00347 L 0.0007 0.00347 " pathEditMode="relative" rAng="0" ptsTypes="AA">
                                      <p:cBhvr>
                                        <p:cTn id="1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0.00347 L -0.45503 0.00695 " pathEditMode="relative" rAng="0" ptsTypes="AA">
                                      <p:cBhvr>
                                        <p:cTn id="1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599 0.00347 L -0.00312 0.00347 " pathEditMode="relative" rAng="0" ptsTypes="AA">
                                      <p:cBhvr>
                                        <p:cTn id="1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11111E-6 L -0.50313 0.00347 " pathEditMode="relative" rAng="0" ptsTypes="AA">
                                      <p:cBhvr>
                                        <p:cTn id="1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313 0.00347 L 0.00087 -1.11111E-6 " pathEditMode="relative" rAng="0" ptsTypes="AA">
                                      <p:cBhvr>
                                        <p:cTn id="1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33333E-6 L -0.54653 -3.33333E-6 " pathEditMode="relative" rAng="0" ptsTypes="AA">
                                      <p:cBhvr>
                                        <p:cTn id="1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54 0.00347 L 0.00313 -1.11111E-6 " pathEditMode="relative" rAng="0" ptsTypes="AA">
                                      <p:cBhvr>
                                        <p:cTn id="1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L -0.59063 -0.00347 " pathEditMode="relative" rAng="0" ptsTypes="AA">
                                      <p:cBhvr>
                                        <p:cTn id="1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8941 0.00347 L 0.00122 -1.11111E-6 " pathEditMode="relative" rAng="0" ptsTypes="AA">
                                      <p:cBhvr>
                                        <p:cTn id="1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20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21</cp:revision>
  <dcterms:created xsi:type="dcterms:W3CDTF">2020-10-21T09:34:08Z</dcterms:created>
  <dcterms:modified xsi:type="dcterms:W3CDTF">2020-10-26T13:41:22Z</dcterms:modified>
</cp:coreProperties>
</file>