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6629"/>
    <a:srgbClr val="E39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11" autoAdjust="0"/>
    <p:restoredTop sz="94660"/>
  </p:normalViewPr>
  <p:slideViewPr>
    <p:cSldViewPr snapToGrid="0">
      <p:cViewPr>
        <p:scale>
          <a:sx n="112" d="100"/>
          <a:sy n="112" d="100"/>
        </p:scale>
        <p:origin x="-816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7E2BA6-1723-4FFE-BF89-944FF923E0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33BFDB-AD09-4965-941C-C68631D6A9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F0B7FA-1F7F-42CC-98BC-6959BAB71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B77A-5424-4304-9292-227736DB7960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5C3C12-C1FD-4B94-8BBE-2D7B55785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345681-4CAB-4F98-837F-1D95D1701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6398-F40F-4372-AD9E-351C5E2021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2844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5383B1-482F-4BCB-935C-4362724A6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FA65638-B3A8-47C1-A244-7E22748D1C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625BF9-51F9-45F4-A165-2B91FE94B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B77A-5424-4304-9292-227736DB7960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99236-9BF1-4A8B-A939-EA200E162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D6DCA7-0B48-4FF4-8867-52D010EC4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6398-F40F-4372-AD9E-351C5E2021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35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876D42-AD41-4E77-889D-F002A85945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886C94F-3161-4CAC-A598-8A288BB90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3DBDD5-18CF-44FA-99C9-EE7583DCB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B77A-5424-4304-9292-227736DB7960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2653F4-F78F-4C43-871F-4F85EDFF6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8CB4D4-97B0-4C4E-90B5-34A25FCD5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6398-F40F-4372-AD9E-351C5E2021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3033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24CB55-6FC3-4EF6-A3CF-68605D790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CBD685-1411-4FC8-BA3A-D121CCEA8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85D6CE-47FD-4BD1-862E-2ED6A3986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B77A-5424-4304-9292-227736DB7960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C7C0D0-CD47-44BD-8767-6F8E044FA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188D8D-C4F6-4B0F-AF6F-18E0E2C82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6398-F40F-4372-AD9E-351C5E2021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879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094999-6363-4C9C-AFD3-AFD9609C4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9805EAD-E6A3-46D7-A509-56822C598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87B164-AFAF-4777-ACC2-5F1382CD5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B77A-5424-4304-9292-227736DB7960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B5B7BD-C3C8-4886-8FD6-BB3A25DC7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1D8760-73D0-44A8-A72A-11F619E30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6398-F40F-4372-AD9E-351C5E2021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2095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6FA688-C8AE-498C-9AEA-752361BC4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279B56-B498-4D9F-8D52-CF082CB4AD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0ACB0D5-EF59-4806-AD80-C2923C3D3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AF114E-C52A-4408-8990-C3F37E173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B77A-5424-4304-9292-227736DB7960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84314E6-727D-4240-9A76-3C50F71E2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DB765D-E024-4FCD-A011-D689605E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6398-F40F-4372-AD9E-351C5E2021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282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E59AEE-A5A3-479F-93A5-FBBAF0EC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981BC0-6434-4F0A-A583-F2DF82990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0762174-E764-4AC8-AFEE-8CAB49CB3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BC7BBB6-7704-47D9-AB2F-7DC6CEF45E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67CE4CC-A745-4B17-8669-B2447FC68B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70C4E18-15A8-47EB-8D92-F0AE942DC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B77A-5424-4304-9292-227736DB7960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9E16F01-A2BD-45BD-8F18-1B4570817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4A08667-1595-4B1F-8E9F-FC8B94CC0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6398-F40F-4372-AD9E-351C5E2021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3666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759C88-DC15-4990-B023-E7050064F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154EB08-95D6-4455-9B9B-B81A265D6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B77A-5424-4304-9292-227736DB7960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205CFCF-3F72-4880-832C-A4D04E2F5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8E74AB3-2195-4CB3-B281-E3DF307A4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6398-F40F-4372-AD9E-351C5E2021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4864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4CFA4B5-F065-4E4A-B103-72329CAB3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B77A-5424-4304-9292-227736DB7960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7079D81-643C-4397-A6C1-A1660509E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37DDE0E-5176-499B-B772-C423AFC50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6398-F40F-4372-AD9E-351C5E2021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491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E7FB96-A668-4459-B0EF-0B0091045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841662-129B-42DA-A552-983B05CB2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5A5CD2-1CC2-4975-9EBA-5019D3205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B23828-C196-4FE7-AF8E-518131849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B77A-5424-4304-9292-227736DB7960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04C306A-4632-4FF6-AAE3-797ABB686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8F5FF2-1D49-4219-953B-67B814F6E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6398-F40F-4372-AD9E-351C5E2021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26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9FB6F3-CD86-46F5-AB98-595604C47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FE07355-FD7A-47DB-9400-87A1868FB5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B467FE-32AD-4FD9-824E-0DB6CCDAE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9BFCD2-BDDE-4F0E-A305-06EB382DB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B77A-5424-4304-9292-227736DB7960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9D0C9E-CC73-4E63-A057-3846A1A0F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FFDA57A-6308-4141-A721-423316641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6398-F40F-4372-AD9E-351C5E2021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86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90023A2-0667-47D3-A5FE-87FB3CB90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92796C-A095-4CA5-BA60-E33C2D1BC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C05409-0B60-4779-8EA7-A32B3118BA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8B77A-5424-4304-9292-227736DB7960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7398CA-2E63-4167-94DF-CB12EDA521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E2D216-24E5-4E39-87F9-6C61FB01F1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16398-F40F-4372-AD9E-351C5E2021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595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>
            <a:extLst>
              <a:ext uri="{FF2B5EF4-FFF2-40B4-BE49-F238E27FC236}">
                <a16:creationId xmlns:a16="http://schemas.microsoft.com/office/drawing/2014/main" id="{1F5B908C-3D95-4DDC-927C-A3CD530C5674}"/>
              </a:ext>
            </a:extLst>
          </p:cNvPr>
          <p:cNvGrpSpPr/>
          <p:nvPr/>
        </p:nvGrpSpPr>
        <p:grpSpPr>
          <a:xfrm>
            <a:off x="263970" y="982359"/>
            <a:ext cx="4876190" cy="4876190"/>
            <a:chOff x="140005" y="923172"/>
            <a:chExt cx="4876190" cy="4876190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EDE6BFD0-8919-4AD2-99BA-2BC3DFB3BF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005" y="923172"/>
              <a:ext cx="4876190" cy="4876190"/>
            </a:xfrm>
            <a:prstGeom prst="rect">
              <a:avLst/>
            </a:prstGeom>
          </p:spPr>
        </p:pic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5585F80-4F36-4A59-AE82-E2B6CC37AA32}"/>
                </a:ext>
              </a:extLst>
            </p:cNvPr>
            <p:cNvSpPr/>
            <p:nvPr/>
          </p:nvSpPr>
          <p:spPr>
            <a:xfrm>
              <a:off x="1908928" y="3725334"/>
              <a:ext cx="1346200" cy="1744133"/>
            </a:xfrm>
            <a:prstGeom prst="rect">
              <a:avLst/>
            </a:prstGeom>
            <a:solidFill>
              <a:srgbClr val="E394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Rectángulo: esquinas redondeadas 6">
              <a:extLst>
                <a:ext uri="{FF2B5EF4-FFF2-40B4-BE49-F238E27FC236}">
                  <a16:creationId xmlns:a16="http://schemas.microsoft.com/office/drawing/2014/main" id="{45030BB8-DF02-466A-9E08-C9B16E111066}"/>
                </a:ext>
              </a:extLst>
            </p:cNvPr>
            <p:cNvSpPr/>
            <p:nvPr/>
          </p:nvSpPr>
          <p:spPr>
            <a:xfrm>
              <a:off x="2032000" y="3598639"/>
              <a:ext cx="1092200" cy="736600"/>
            </a:xfrm>
            <a:prstGeom prst="roundRect">
              <a:avLst/>
            </a:prstGeom>
            <a:solidFill>
              <a:srgbClr val="28662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Rectángulo: esquinas redondeadas 8">
              <a:extLst>
                <a:ext uri="{FF2B5EF4-FFF2-40B4-BE49-F238E27FC236}">
                  <a16:creationId xmlns:a16="http://schemas.microsoft.com/office/drawing/2014/main" id="{A31AC4F2-78D6-44A1-8A8F-EC4CE1E4F614}"/>
                </a:ext>
              </a:extLst>
            </p:cNvPr>
            <p:cNvSpPr/>
            <p:nvPr/>
          </p:nvSpPr>
          <p:spPr>
            <a:xfrm>
              <a:off x="2032000" y="4732867"/>
              <a:ext cx="1092200" cy="736600"/>
            </a:xfrm>
            <a:prstGeom prst="roundRect">
              <a:avLst/>
            </a:prstGeom>
            <a:solidFill>
              <a:srgbClr val="28662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" name="Rectángulo 15">
            <a:extLst>
              <a:ext uri="{FF2B5EF4-FFF2-40B4-BE49-F238E27FC236}">
                <a16:creationId xmlns:a16="http://schemas.microsoft.com/office/drawing/2014/main" id="{805F9F19-5973-4734-A8BE-4300BF1BE185}"/>
              </a:ext>
            </a:extLst>
          </p:cNvPr>
          <p:cNvSpPr/>
          <p:nvPr/>
        </p:nvSpPr>
        <p:spPr>
          <a:xfrm>
            <a:off x="3408510" y="2825831"/>
            <a:ext cx="896236" cy="4686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8B2B5523-B97A-48A9-9733-02AB0DD77C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78" t="37809" r="17707" b="52581"/>
          <a:stretch/>
        </p:blipFill>
        <p:spPr>
          <a:xfrm>
            <a:off x="3405033" y="2822353"/>
            <a:ext cx="868680" cy="468629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6E749D2F-DA71-4AF7-88F3-5A9968CA3052}"/>
              </a:ext>
            </a:extLst>
          </p:cNvPr>
          <p:cNvSpPr txBox="1"/>
          <p:nvPr/>
        </p:nvSpPr>
        <p:spPr>
          <a:xfrm>
            <a:off x="5282171" y="3691035"/>
            <a:ext cx="464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FunSized" panose="02000500000000000000" pitchFamily="2" charset="0"/>
              </a:rPr>
              <a:t>1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D009CDD-52AF-4C63-A901-9D88E5101D7C}"/>
              </a:ext>
            </a:extLst>
          </p:cNvPr>
          <p:cNvSpPr txBox="1"/>
          <p:nvPr/>
        </p:nvSpPr>
        <p:spPr>
          <a:xfrm>
            <a:off x="5879953" y="3684735"/>
            <a:ext cx="464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FunSized" panose="02000500000000000000" pitchFamily="2" charset="0"/>
              </a:rPr>
              <a:t>2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0A4BA660-33E1-4AFD-AC75-41519885580A}"/>
              </a:ext>
            </a:extLst>
          </p:cNvPr>
          <p:cNvSpPr txBox="1"/>
          <p:nvPr/>
        </p:nvSpPr>
        <p:spPr>
          <a:xfrm>
            <a:off x="6477735" y="3688935"/>
            <a:ext cx="464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FunSized" panose="02000500000000000000" pitchFamily="2" charset="0"/>
              </a:rPr>
              <a:t>3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DAEA6AC8-3DF7-4CDA-8060-E386397ECDE3}"/>
              </a:ext>
            </a:extLst>
          </p:cNvPr>
          <p:cNvSpPr txBox="1"/>
          <p:nvPr/>
        </p:nvSpPr>
        <p:spPr>
          <a:xfrm>
            <a:off x="7075517" y="3692085"/>
            <a:ext cx="464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FunSized" panose="02000500000000000000" pitchFamily="2" charset="0"/>
              </a:rPr>
              <a:t>4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83580D49-703C-4317-ADDD-D1B85E2597AC}"/>
              </a:ext>
            </a:extLst>
          </p:cNvPr>
          <p:cNvSpPr txBox="1"/>
          <p:nvPr/>
        </p:nvSpPr>
        <p:spPr>
          <a:xfrm>
            <a:off x="8271081" y="3686835"/>
            <a:ext cx="44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FunSized" panose="02000500000000000000" pitchFamily="2" charset="0"/>
              </a:rPr>
              <a:t>6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22295114-34BF-468E-8FE9-956853F63D95}"/>
              </a:ext>
            </a:extLst>
          </p:cNvPr>
          <p:cNvSpPr txBox="1"/>
          <p:nvPr/>
        </p:nvSpPr>
        <p:spPr>
          <a:xfrm>
            <a:off x="7673299" y="3685785"/>
            <a:ext cx="464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FunSized" panose="02000500000000000000" pitchFamily="2" charset="0"/>
              </a:rPr>
              <a:t>5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3A411688-7309-495C-89D2-0DE93883C15A}"/>
              </a:ext>
            </a:extLst>
          </p:cNvPr>
          <p:cNvSpPr txBox="1"/>
          <p:nvPr/>
        </p:nvSpPr>
        <p:spPr>
          <a:xfrm>
            <a:off x="8849498" y="3687885"/>
            <a:ext cx="464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FunSized" panose="02000500000000000000" pitchFamily="2" charset="0"/>
              </a:rPr>
              <a:t>7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A73FCCF8-E9FF-4A9F-B493-2EDDA5C989B6}"/>
              </a:ext>
            </a:extLst>
          </p:cNvPr>
          <p:cNvSpPr txBox="1"/>
          <p:nvPr/>
        </p:nvSpPr>
        <p:spPr>
          <a:xfrm>
            <a:off x="9447280" y="3693133"/>
            <a:ext cx="464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FunSized" panose="02000500000000000000" pitchFamily="2" charset="0"/>
              </a:rPr>
              <a:t>8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3FB1DC54-05B9-454C-B512-C55A92C43CF1}"/>
              </a:ext>
            </a:extLst>
          </p:cNvPr>
          <p:cNvSpPr txBox="1"/>
          <p:nvPr/>
        </p:nvSpPr>
        <p:spPr>
          <a:xfrm>
            <a:off x="10045062" y="3683685"/>
            <a:ext cx="464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FunSized" panose="02000500000000000000" pitchFamily="2" charset="0"/>
              </a:rPr>
              <a:t>9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7AE0F13A-C952-465E-8653-3DC27A496B61}"/>
              </a:ext>
            </a:extLst>
          </p:cNvPr>
          <p:cNvSpPr txBox="1"/>
          <p:nvPr/>
        </p:nvSpPr>
        <p:spPr>
          <a:xfrm>
            <a:off x="10642848" y="3689985"/>
            <a:ext cx="464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FunSized" panose="02000500000000000000" pitchFamily="2" charset="0"/>
              </a:rPr>
              <a:t>0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1AA33C9E-DD47-4D9D-B74B-A613C13A048F}"/>
              </a:ext>
            </a:extLst>
          </p:cNvPr>
          <p:cNvSpPr txBox="1"/>
          <p:nvPr/>
        </p:nvSpPr>
        <p:spPr>
          <a:xfrm>
            <a:off x="5282171" y="4793104"/>
            <a:ext cx="464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FunSized" panose="02000500000000000000" pitchFamily="2" charset="0"/>
              </a:rPr>
              <a:t>1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BC71BB43-21AE-4C2F-8303-34A542B33961}"/>
              </a:ext>
            </a:extLst>
          </p:cNvPr>
          <p:cNvSpPr txBox="1"/>
          <p:nvPr/>
        </p:nvSpPr>
        <p:spPr>
          <a:xfrm>
            <a:off x="5879953" y="4786804"/>
            <a:ext cx="464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FunSized" panose="02000500000000000000" pitchFamily="2" charset="0"/>
              </a:rPr>
              <a:t>2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A179BEC1-30F6-47A6-B976-B42BC00B4049}"/>
              </a:ext>
            </a:extLst>
          </p:cNvPr>
          <p:cNvSpPr txBox="1"/>
          <p:nvPr/>
        </p:nvSpPr>
        <p:spPr>
          <a:xfrm>
            <a:off x="6477735" y="4791004"/>
            <a:ext cx="464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FunSized" panose="02000500000000000000" pitchFamily="2" charset="0"/>
              </a:rPr>
              <a:t>3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2BE64921-33BB-410B-80E1-9042227F7E9A}"/>
              </a:ext>
            </a:extLst>
          </p:cNvPr>
          <p:cNvSpPr txBox="1"/>
          <p:nvPr/>
        </p:nvSpPr>
        <p:spPr>
          <a:xfrm>
            <a:off x="7075517" y="4794154"/>
            <a:ext cx="464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FunSized" panose="02000500000000000000" pitchFamily="2" charset="0"/>
              </a:rPr>
              <a:t>4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18A8057B-C288-490B-AC72-F52AC3E66981}"/>
              </a:ext>
            </a:extLst>
          </p:cNvPr>
          <p:cNvSpPr txBox="1"/>
          <p:nvPr/>
        </p:nvSpPr>
        <p:spPr>
          <a:xfrm>
            <a:off x="8271081" y="4788904"/>
            <a:ext cx="44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FunSized" panose="02000500000000000000" pitchFamily="2" charset="0"/>
              </a:rPr>
              <a:t>6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F23317E3-83C6-4B32-864E-09B403EA7799}"/>
              </a:ext>
            </a:extLst>
          </p:cNvPr>
          <p:cNvSpPr txBox="1"/>
          <p:nvPr/>
        </p:nvSpPr>
        <p:spPr>
          <a:xfrm>
            <a:off x="7673299" y="4787854"/>
            <a:ext cx="464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FunSized" panose="02000500000000000000" pitchFamily="2" charset="0"/>
              </a:rPr>
              <a:t>5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991DF884-C41A-4A6D-A3AA-CFD23BDB2CA6}"/>
              </a:ext>
            </a:extLst>
          </p:cNvPr>
          <p:cNvSpPr txBox="1"/>
          <p:nvPr/>
        </p:nvSpPr>
        <p:spPr>
          <a:xfrm>
            <a:off x="8849498" y="4789954"/>
            <a:ext cx="464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FunSized" panose="02000500000000000000" pitchFamily="2" charset="0"/>
              </a:rPr>
              <a:t>7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22AA29F1-3310-463F-B4EA-60D9665A2567}"/>
              </a:ext>
            </a:extLst>
          </p:cNvPr>
          <p:cNvSpPr txBox="1"/>
          <p:nvPr/>
        </p:nvSpPr>
        <p:spPr>
          <a:xfrm>
            <a:off x="9447280" y="4795202"/>
            <a:ext cx="464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FunSized" panose="02000500000000000000" pitchFamily="2" charset="0"/>
              </a:rPr>
              <a:t>8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98BCB16D-CC4D-4BCA-98C5-8C9CC0F4780F}"/>
              </a:ext>
            </a:extLst>
          </p:cNvPr>
          <p:cNvSpPr txBox="1"/>
          <p:nvPr/>
        </p:nvSpPr>
        <p:spPr>
          <a:xfrm>
            <a:off x="10045062" y="4785754"/>
            <a:ext cx="464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FunSized" panose="02000500000000000000" pitchFamily="2" charset="0"/>
              </a:rPr>
              <a:t>9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1CDBAF86-16AD-4BE8-AE97-F8FD6B4A34D4}"/>
              </a:ext>
            </a:extLst>
          </p:cNvPr>
          <p:cNvSpPr txBox="1"/>
          <p:nvPr/>
        </p:nvSpPr>
        <p:spPr>
          <a:xfrm>
            <a:off x="10642848" y="4792054"/>
            <a:ext cx="464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FunSized" panose="02000500000000000000" pitchFamily="2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6602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2.59259E-6 L -0.23125 -0.01319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36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125 -0.01319 L -4.58333E-6 -7.40741E-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89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3.33333E-6 L -0.28034 -0.01226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97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033 -0.01227 L -2.08333E-6 3.33333E-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58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3.7037E-7 L -0.3293 -0.01274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45" y="-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-4.16667E-7 3.7037E-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2.59259E-6 L -0.37838 -0.01319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15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838 -0.01319 L 1.04167E-6 -2.59259E-6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54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3.33333E-6 L -0.42747 -0.01227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50" y="-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747 -0.01227 L 2.5E-6 3.33333E-6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76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1.85185E-6 L -0.47565 -0.0125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02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565 -0.0125 L -4.58333E-6 1.85185E-6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89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3.7037E-7 L -0.52383 -0.01273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76" y="-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383 -0.01273 L -1.66667E-6 3.7037E-7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02" y="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4.07407E-6 L -0.57292 -0.01343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33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291 -0.01343 L -2.08333E-7 -4.07407E-6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81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4.81481E-6 L -0.622 -0.01204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16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2 -0.01204 L 1.25E-6 4.81481E-6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42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1.11111E-6 L -0.67096 -0.01296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776" y="-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097 -0.01296 L 2.91667E-6 -1.11111E-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16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7.40741E-7 L -0.23125 -0.01319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36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125 -0.01319 L -3.54167E-6 -7.40741E-7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63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4.81481E-6 L -0.28034 -0.01226 " pathEditMode="relative" rAng="0" ptsTypes="AA">
                                      <p:cBhvr>
                                        <p:cTn id="11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97" y="-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034 -0.01226 L -2.08333E-6 -4.81481E-6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10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2.22222E-6 L -0.3293 -0.01273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45" y="-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2.22222E-6 L -4.16667E-7 0.00023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7.40741E-7 L -0.37839 -0.01319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93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839 -0.01319 L 1.04167E-6 -7.40741E-7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19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4.81481E-6 L -0.42748 -0.01226 " pathEditMode="relative" rAng="0" ptsTypes="AA">
                                      <p:cBhvr>
                                        <p:cTn id="14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54" y="-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748 -0.01226 L 2.5E-6 -4.81481E-6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67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3.7037E-6 L -0.47565 -0.0125 " pathEditMode="relative" rAng="0" ptsTypes="AA">
                                      <p:cBhvr>
                                        <p:cTn id="14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63" y="-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565 -0.0125 L -4.58333E-6 3.7037E-6 " pathEditMode="relative" rAng="0" ptsTypes="AA">
                                      <p:cBhvr>
                                        <p:cTn id="15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76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2.22222E-6 L -0.52383 -0.01273 " pathEditMode="relative" rAng="0" ptsTypes="AA">
                                      <p:cBhvr>
                                        <p:cTn id="15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72" y="-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383 -0.01273 L -1.66667E-6 2.22222E-6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85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2.22222E-6 L -0.57292 -0.01342 " pathEditMode="relative" rAng="0" ptsTypes="AA">
                                      <p:cBhvr>
                                        <p:cTn id="16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20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292 -0.01342 L -2.08333E-7 -2.22222E-6 " pathEditMode="relative" rAng="0" ptsTypes="AA">
                                      <p:cBhvr>
                                        <p:cTn id="17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46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3.33333E-6 L -0.62201 -0.01203 " pathEditMode="relative" rAng="0" ptsTypes="AA">
                                      <p:cBhvr>
                                        <p:cTn id="17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81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201 -0.01203 L 1.25E-6 -3.33333E-6 " pathEditMode="relative" rAng="0" ptsTypes="AA">
                                      <p:cBhvr>
                                        <p:cTn id="18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94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7.40741E-7 L -0.67097 -0.01296 " pathEditMode="relative" rAng="0" ptsTypes="AA">
                                      <p:cBhvr>
                                        <p:cTn id="18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29" y="-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097 -0.01296 L 2.91667E-6 7.40741E-7 " pathEditMode="relative" rAng="0" ptsTypes="AA">
                                      <p:cBhvr>
                                        <p:cTn id="18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42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23" grpId="0"/>
      <p:bldP spid="23" grpId="1"/>
      <p:bldP spid="25" grpId="0"/>
      <p:bldP spid="25" grpId="1"/>
      <p:bldP spid="39" grpId="0"/>
      <p:bldP spid="39" grpId="1"/>
      <p:bldP spid="41" grpId="0"/>
      <p:bldP spid="41" grpId="1"/>
      <p:bldP spid="43" grpId="0"/>
      <p:bldP spid="43" grpId="1"/>
      <p:bldP spid="45" grpId="0"/>
      <p:bldP spid="45" grpId="1"/>
      <p:bldP spid="47" grpId="0"/>
      <p:bldP spid="47" grpId="1"/>
      <p:bldP spid="49" grpId="0"/>
      <p:bldP spid="49" grpId="1"/>
      <p:bldP spid="51" grpId="0"/>
      <p:bldP spid="51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  <p:bldP spid="62" grpId="0"/>
      <p:bldP spid="62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20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FunSized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Salva</dc:creator>
  <cp:lastModifiedBy>Salva</cp:lastModifiedBy>
  <cp:revision>11</cp:revision>
  <dcterms:created xsi:type="dcterms:W3CDTF">2020-10-19T17:37:01Z</dcterms:created>
  <dcterms:modified xsi:type="dcterms:W3CDTF">2020-10-19T19:40:51Z</dcterms:modified>
</cp:coreProperties>
</file>