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4E82E-CF22-401D-B251-C02C5F468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9563B8-4785-462B-97BF-FB1EEB7EA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C391AF-B2D8-4499-A4CD-25FFFF3B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1AB4C-A099-49C9-A072-C1DB5DA0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C5A6F2-D432-41EE-ABC8-87E33995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301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CED71-88C7-4E01-A0D1-555CCA6D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138B48-DBCF-4935-8114-50452123B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65DCC0-8B31-4C4A-962B-84C60D72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50CA2-FD96-4103-94E6-CF3B46AE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3D3F9-585E-4D85-B97E-CE138CA1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0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983DD3-40AF-4FA0-B67D-7AD5177FE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A80CCD-E8F1-4969-BFA4-75FF62DBD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031304-54AA-4092-84D7-3CAD6CA1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811B75-F6E4-4626-8077-306A8EEB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CE853-12D7-4C49-884D-9C1F8F6A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01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526B0-C3D9-41C7-A9DE-2D6147BB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7B807-FC5D-48CF-8B06-7C420E6CD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E5B92C-A945-4B61-9545-58156E3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287DEC-7841-48B6-82A0-AE895C36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52722C-2E53-409E-97A7-05433E6B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532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69B87-CE6B-4183-B677-FDDC0D11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F6D1FB-4C11-438D-8DD1-F0D64081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F7D8B-E7DC-45AE-9AB6-5D44D6CA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88242-B7FB-4E46-9494-7A75BE4D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ED916F-C2D4-47F9-A51D-2DE3A64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04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3E708-B570-484B-A788-EC637F3C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331A95-15BB-4201-A85F-01A38C217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0DDE47-4C07-4465-B62D-63B2426B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11E72-8633-4687-932D-03BBDA90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2AF193-E975-4AF2-9CC3-DA797032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1EB0B4-6B28-4B96-9C45-90F4E8C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38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A8BBB-DBD4-4123-A497-F89A34DD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D5243C-13B9-46B8-9698-40889640A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629855-EC1E-47EE-9F97-629431C31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B410EE-1219-4398-8697-D0784B857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137024-43D8-4423-A695-845574A58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C8E6DB-7D2D-4722-9F32-C931B39C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C7ACA3-14DC-4D35-ACC7-ED1B710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FA0FE5-E91A-4519-90A6-E00C392D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86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4AEE2-55CB-47A4-BF3F-98098BB0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1B0EA5-502D-40F2-A23A-D83753F6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B4A1C6-8EFF-42B1-A38D-3F146A18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C5F1FB-32CF-44A2-A1DE-264809F5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14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49077A-843A-4C3B-ADB7-B64C38B9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039248-5F5E-49AB-BFB7-55281D1E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865A63-0548-4137-8BB5-3CFF6266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7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02B4C-7F6B-43D4-AF91-80D46E46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EA5F8-EB4F-406D-A4E1-0E5E5CBC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D5F4FD-DE59-4654-95E2-2A569E899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C9D5C4-BDE8-4969-98E4-BAA7BDD5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9635E6-677A-4D38-940E-19D0B453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AEAEDE-79A4-4EDE-B47E-92510966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94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E005E-55F3-4F31-8912-0BD71000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B25AB3-1996-45F8-9F24-B9EFACF7F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971FB1-F65E-43A2-A091-6A03CB1F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E9DBEC-FDE3-48FB-B763-0527F4D4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383764-7B9E-4E4D-A7C5-A5B65E55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D4688F-115A-4FF9-A071-A1BF0DF6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6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5EFDE4-184A-4E84-A13D-312D72B5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3FDA61-8E22-48B5-BB66-6504FF477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18B0EB-AE53-4356-AEBD-5C4A9F204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FFA1-4A72-48BA-8902-CF697628DE65}" type="datetimeFigureOut">
              <a:rPr lang="de-AT" smtClean="0"/>
              <a:t>31.10.2020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288B74-5856-4250-8956-2B2E3401C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79D5F5-B610-4AC0-9EDB-4C078F3DE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64C4-3485-4520-8893-9D1FF841AFB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998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ürfel Urlaub">
            <a:hlinkClick r:id="" action="ppaction://media"/>
            <a:extLst>
              <a:ext uri="{FF2B5EF4-FFF2-40B4-BE49-F238E27FC236}">
                <a16:creationId xmlns:a16="http://schemas.microsoft.com/office/drawing/2014/main" id="{CD457E9A-077B-421B-A39B-85373A724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611" y="1895474"/>
            <a:ext cx="5063066" cy="284797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FD7D4F2-5038-4295-9470-9900BECFA7A6}"/>
              </a:ext>
            </a:extLst>
          </p:cNvPr>
          <p:cNvSpPr/>
          <p:nvPr/>
        </p:nvSpPr>
        <p:spPr>
          <a:xfrm>
            <a:off x="6991350" y="2247900"/>
            <a:ext cx="1981200" cy="18669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25228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 Dahlhelm</dc:creator>
  <cp:lastModifiedBy>Antonia Dahlhelm</cp:lastModifiedBy>
  <cp:revision>1</cp:revision>
  <dcterms:created xsi:type="dcterms:W3CDTF">2020-10-21T11:33:47Z</dcterms:created>
  <dcterms:modified xsi:type="dcterms:W3CDTF">2020-10-31T18:37:59Z</dcterms:modified>
</cp:coreProperties>
</file>