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19/10/20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6240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 advTm="60000">
        <p:sndAc>
          <p:stSnd>
            <p:snd r:embed="rId1" name="click.wav"/>
          </p:stSnd>
        </p:sndAc>
      </p:transition>
    </mc:Choice>
    <mc:Fallback xmlns="">
      <p:transition spd="slow" advTm="60000"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19/10/20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804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 advTm="60000">
        <p:sndAc>
          <p:stSnd>
            <p:snd r:embed="rId1" name="click.wav"/>
          </p:stSnd>
        </p:sndAc>
      </p:transition>
    </mc:Choice>
    <mc:Fallback xmlns="">
      <p:transition spd="slow" advTm="60000"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19/10/20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4423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 advTm="60000">
        <p:sndAc>
          <p:stSnd>
            <p:snd r:embed="rId1" name="click.wav"/>
          </p:stSnd>
        </p:sndAc>
      </p:transition>
    </mc:Choice>
    <mc:Fallback xmlns="">
      <p:transition spd="slow" advTm="60000"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19/10/20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9601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 advTm="60000">
        <p:sndAc>
          <p:stSnd>
            <p:snd r:embed="rId1" name="click.wav"/>
          </p:stSnd>
        </p:sndAc>
      </p:transition>
    </mc:Choice>
    <mc:Fallback xmlns="">
      <p:transition spd="slow" advTm="60000"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19/10/20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4139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 advTm="60000">
        <p:sndAc>
          <p:stSnd>
            <p:snd r:embed="rId1" name="click.wav"/>
          </p:stSnd>
        </p:sndAc>
      </p:transition>
    </mc:Choice>
    <mc:Fallback xmlns="">
      <p:transition spd="slow" advTm="60000"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19/10/20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1843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 advTm="60000">
        <p:sndAc>
          <p:stSnd>
            <p:snd r:embed="rId1" name="click.wav"/>
          </p:stSnd>
        </p:sndAc>
      </p:transition>
    </mc:Choice>
    <mc:Fallback xmlns="">
      <p:transition spd="slow" advTm="60000"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19/10/20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9590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 advTm="60000">
        <p:sndAc>
          <p:stSnd>
            <p:snd r:embed="rId1" name="click.wav"/>
          </p:stSnd>
        </p:sndAc>
      </p:transition>
    </mc:Choice>
    <mc:Fallback xmlns="">
      <p:transition spd="slow" advTm="60000"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19/10/20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049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 advTm="60000">
        <p:sndAc>
          <p:stSnd>
            <p:snd r:embed="rId1" name="click.wav"/>
          </p:stSnd>
        </p:sndAc>
      </p:transition>
    </mc:Choice>
    <mc:Fallback xmlns="">
      <p:transition spd="slow" advTm="60000"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19/10/20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3691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 advTm="60000">
        <p:sndAc>
          <p:stSnd>
            <p:snd r:embed="rId1" name="click.wav"/>
          </p:stSnd>
        </p:sndAc>
      </p:transition>
    </mc:Choice>
    <mc:Fallback xmlns="">
      <p:transition spd="slow" advTm="60000"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19/10/20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155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 advTm="60000">
        <p:sndAc>
          <p:stSnd>
            <p:snd r:embed="rId1" name="click.wav"/>
          </p:stSnd>
        </p:sndAc>
      </p:transition>
    </mc:Choice>
    <mc:Fallback xmlns="">
      <p:transition spd="slow" advTm="60000"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19/10/20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5333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 advTm="60000">
        <p:sndAc>
          <p:stSnd>
            <p:snd r:embed="rId1" name="click.wav"/>
          </p:stSnd>
        </p:sndAc>
      </p:transition>
    </mc:Choice>
    <mc:Fallback xmlns="">
      <p:transition spd="slow" advTm="60000"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DD6B7-061E-4962-82F9-0C70B0434993}" type="datetimeFigureOut">
              <a:rPr lang="ca-ES" smtClean="0"/>
              <a:t>19/10/20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6033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60000" advTm="60000">
        <p:sndAc>
          <p:stSnd>
            <p:snd r:embed="rId13" name="click.wav"/>
          </p:stSnd>
        </p:sndAc>
      </p:transition>
    </mc:Choice>
    <mc:Fallback xmlns="">
      <p:transition spd="slow" advTm="60000">
        <p:sndAc>
          <p:stSnd>
            <p:snd r:embed="rId14" name="click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audio" Target="../media/audio1.wav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7729836" y="886697"/>
            <a:ext cx="809730" cy="1003387"/>
          </a:xfrm>
          <a:prstGeom prst="rect">
            <a:avLst/>
          </a:prstGeom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Play"/>
          <p:cNvSpPr/>
          <p:nvPr/>
        </p:nvSpPr>
        <p:spPr>
          <a:xfrm>
            <a:off x="3366254" y="886697"/>
            <a:ext cx="809731" cy="1003387"/>
          </a:xfrm>
          <a:prstGeom prst="ellips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Placa 1">
            <a:extLst>
              <a:ext uri="{FF2B5EF4-FFF2-40B4-BE49-F238E27FC236}">
                <a16:creationId xmlns:a16="http://schemas.microsoft.com/office/drawing/2014/main" id="{283F9E54-33B0-D14B-95A2-330DDE0CDD8D}"/>
              </a:ext>
            </a:extLst>
          </p:cNvPr>
          <p:cNvSpPr/>
          <p:nvPr/>
        </p:nvSpPr>
        <p:spPr>
          <a:xfrm>
            <a:off x="3688597" y="1380565"/>
            <a:ext cx="4850969" cy="3095901"/>
          </a:xfrm>
          <a:prstGeom prst="plaque">
            <a:avLst/>
          </a:prstGeom>
          <a:solidFill>
            <a:schemeClr val="accent6">
              <a:lumMod val="75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Cuenta atrás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56435" y="1968180"/>
            <a:ext cx="3279129" cy="1844510"/>
          </a:xfrm>
          <a:prstGeom prst="roundRect">
            <a:avLst>
              <a:gd name="adj" fmla="val 24153"/>
            </a:avLst>
          </a:prstGeom>
          <a:ln w="38100">
            <a:solidFill>
              <a:schemeClr val="tx1"/>
            </a:solidFill>
          </a:ln>
          <a:effectLst/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C5D72EA3-8633-6B4A-AA9C-D268B6F72D19}"/>
              </a:ext>
            </a:extLst>
          </p:cNvPr>
          <p:cNvSpPr/>
          <p:nvPr/>
        </p:nvSpPr>
        <p:spPr>
          <a:xfrm>
            <a:off x="3140721" y="3880121"/>
            <a:ext cx="1260798" cy="1090213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0AF35F55-1BB8-0D4C-8FDA-CBE2997419C0}"/>
              </a:ext>
            </a:extLst>
          </p:cNvPr>
          <p:cNvSpPr/>
          <p:nvPr/>
        </p:nvSpPr>
        <p:spPr>
          <a:xfrm>
            <a:off x="7852477" y="3880121"/>
            <a:ext cx="1260798" cy="1090213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Play">
            <a:extLst>
              <a:ext uri="{FF2B5EF4-FFF2-40B4-BE49-F238E27FC236}">
                <a16:creationId xmlns:a16="http://schemas.microsoft.com/office/drawing/2014/main" id="{A2C023A0-B916-7D44-BC30-FA25A5A53AF1}"/>
              </a:ext>
            </a:extLst>
          </p:cNvPr>
          <p:cNvSpPr/>
          <p:nvPr/>
        </p:nvSpPr>
        <p:spPr>
          <a:xfrm>
            <a:off x="3366254" y="4100285"/>
            <a:ext cx="703896" cy="578709"/>
          </a:xfrm>
          <a:prstGeom prst="ellips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7" name="Play">
            <a:extLst>
              <a:ext uri="{FF2B5EF4-FFF2-40B4-BE49-F238E27FC236}">
                <a16:creationId xmlns:a16="http://schemas.microsoft.com/office/drawing/2014/main" id="{3EE54AF7-620A-A741-A8CE-556D2E785277}"/>
              </a:ext>
            </a:extLst>
          </p:cNvPr>
          <p:cNvSpPr/>
          <p:nvPr/>
        </p:nvSpPr>
        <p:spPr>
          <a:xfrm>
            <a:off x="8134701" y="4160784"/>
            <a:ext cx="703896" cy="578709"/>
          </a:xfrm>
          <a:prstGeom prst="ellipse">
            <a:avLst/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281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 advTm="60000">
        <p:sndAc>
          <p:stSnd>
            <p:snd r:embed="rId4" name="click.wav"/>
          </p:stSnd>
        </p:sndAc>
      </p:transition>
    </mc:Choice>
    <mc:Fallback xmlns="">
      <p:transition spd="slow" advTm="60000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25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23">
            <a:extLst>
              <a:ext uri="{FF2B5EF4-FFF2-40B4-BE49-F238E27FC236}">
                <a16:creationId xmlns:a16="http://schemas.microsoft.com/office/drawing/2014/main" id="{9072D85D-23C6-4940-8796-2E1275BB73FF}"/>
              </a:ext>
            </a:extLst>
          </p:cNvPr>
          <p:cNvSpPr/>
          <p:nvPr/>
        </p:nvSpPr>
        <p:spPr>
          <a:xfrm rot="16200000">
            <a:off x="3605309" y="5680479"/>
            <a:ext cx="1080000" cy="108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4773B7DA-5437-4844-B36F-509391B5D474}"/>
              </a:ext>
            </a:extLst>
          </p:cNvPr>
          <p:cNvSpPr/>
          <p:nvPr/>
        </p:nvSpPr>
        <p:spPr>
          <a:xfrm rot="16200000">
            <a:off x="7489054" y="5635899"/>
            <a:ext cx="1080000" cy="1080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grpSp>
        <p:nvGrpSpPr>
          <p:cNvPr id="22" name="Grupo 21"/>
          <p:cNvGrpSpPr/>
          <p:nvPr/>
        </p:nvGrpSpPr>
        <p:grpSpPr>
          <a:xfrm rot="10800000">
            <a:off x="5261211" y="54877"/>
            <a:ext cx="1596788" cy="816028"/>
            <a:chOff x="914400" y="780760"/>
            <a:chExt cx="1596788" cy="816028"/>
          </a:xfrm>
        </p:grpSpPr>
        <p:sp>
          <p:nvSpPr>
            <p:cNvPr id="21" name="Rectángulo 20"/>
            <p:cNvSpPr/>
            <p:nvPr/>
          </p:nvSpPr>
          <p:spPr>
            <a:xfrm rot="5400000">
              <a:off x="1410550" y="871463"/>
              <a:ext cx="604487" cy="42308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dirty="0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914400" y="1173707"/>
              <a:ext cx="1596788" cy="42308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sp>
        <p:nvSpPr>
          <p:cNvPr id="2" name="Elipse 1"/>
          <p:cNvSpPr/>
          <p:nvPr/>
        </p:nvSpPr>
        <p:spPr>
          <a:xfrm>
            <a:off x="2961563" y="637521"/>
            <a:ext cx="6196083" cy="6196083"/>
          </a:xfrm>
          <a:prstGeom prst="ellipse">
            <a:avLst/>
          </a:prstGeom>
          <a:solidFill>
            <a:srgbClr val="FFFF00"/>
          </a:solidFill>
          <a:ln w="1206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11" name="Elipse 10"/>
          <p:cNvSpPr/>
          <p:nvPr/>
        </p:nvSpPr>
        <p:spPr>
          <a:xfrm>
            <a:off x="3704798" y="1343739"/>
            <a:ext cx="4709614" cy="4709614"/>
          </a:xfrm>
          <a:prstGeom prst="ellipse">
            <a:avLst/>
          </a:prstGeom>
          <a:solidFill>
            <a:schemeClr val="bg1"/>
          </a:solidFill>
          <a:ln w="539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grpSp>
        <p:nvGrpSpPr>
          <p:cNvPr id="17" name="Grupo 16"/>
          <p:cNvGrpSpPr/>
          <p:nvPr/>
        </p:nvGrpSpPr>
        <p:grpSpPr>
          <a:xfrm>
            <a:off x="5575110" y="1965281"/>
            <a:ext cx="968991" cy="3207224"/>
            <a:chOff x="5575110" y="1542197"/>
            <a:chExt cx="968991" cy="3207224"/>
          </a:xfrm>
        </p:grpSpPr>
        <p:sp>
          <p:nvSpPr>
            <p:cNvPr id="3" name="Rectángulo 2"/>
            <p:cNvSpPr/>
            <p:nvPr/>
          </p:nvSpPr>
          <p:spPr>
            <a:xfrm>
              <a:off x="5575110" y="1542197"/>
              <a:ext cx="968991" cy="3207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cxnSp>
          <p:nvCxnSpPr>
            <p:cNvPr id="13" name="Conector recto de flecha 12"/>
            <p:cNvCxnSpPr/>
            <p:nvPr/>
          </p:nvCxnSpPr>
          <p:spPr>
            <a:xfrm flipH="1" flipV="1">
              <a:off x="6080076" y="1542197"/>
              <a:ext cx="1" cy="170597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CuadroTexto 24"/>
          <p:cNvSpPr txBox="1"/>
          <p:nvPr/>
        </p:nvSpPr>
        <p:spPr>
          <a:xfrm>
            <a:off x="5773002" y="1318950"/>
            <a:ext cx="689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/>
              <a:t>60</a:t>
            </a:r>
            <a:endParaRPr lang="ca-ES" sz="3600" b="1" dirty="0"/>
          </a:p>
        </p:txBody>
      </p:sp>
      <p:pic>
        <p:nvPicPr>
          <p:cNvPr id="12" name="Gráfico 11" descr="Cara nerviosa sin relleno">
            <a:extLst>
              <a:ext uri="{FF2B5EF4-FFF2-40B4-BE49-F238E27FC236}">
                <a16:creationId xmlns:a16="http://schemas.microsoft.com/office/drawing/2014/main" id="{3E97B87E-186F-5947-B1E4-BF8F1A9E92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2142" y="2418578"/>
            <a:ext cx="2554923" cy="255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43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</Words>
  <Application>Microsoft Macintosh PowerPoint</Application>
  <PresentationFormat>Panorámica</PresentationFormat>
  <Paragraphs>1</Paragraphs>
  <Slides>2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sau</dc:creator>
  <cp:lastModifiedBy>Microsoft Office User</cp:lastModifiedBy>
  <cp:revision>10</cp:revision>
  <dcterms:created xsi:type="dcterms:W3CDTF">2020-07-04T15:22:25Z</dcterms:created>
  <dcterms:modified xsi:type="dcterms:W3CDTF">2020-10-19T15:30:30Z</dcterms:modified>
</cp:coreProperties>
</file>