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5D05"/>
    <a:srgbClr val="FFCC99"/>
    <a:srgbClr val="FF9900"/>
    <a:srgbClr val="FFFF99"/>
    <a:srgbClr val="FFFFCC"/>
    <a:srgbClr val="E044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34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8210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430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2625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5272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63160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57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723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09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1566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8772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20216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D10AD6-2D2C-4B51-8DDD-01F5CED68E4B}" type="datetimeFigureOut">
              <a:rPr lang="es-ES" smtClean="0"/>
              <a:t>17/10/2020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20673-C347-45E2-8090-09A8071621E0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4446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-105148" y="2885428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- 60’’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xmlns="" id="{C6CBD9AC-9ED3-4FBD-8F20-5B366A93CE97}"/>
              </a:ext>
            </a:extLst>
          </p:cNvPr>
          <p:cNvSpPr txBox="1"/>
          <p:nvPr/>
        </p:nvSpPr>
        <p:spPr>
          <a:xfrm rot="16200000">
            <a:off x="4727051" y="2885428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- 30’’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xmlns="" id="{E15FDEE5-E9E9-4EAE-A781-03B41D5336FC}"/>
              </a:ext>
            </a:extLst>
          </p:cNvPr>
          <p:cNvSpPr txBox="1"/>
          <p:nvPr/>
        </p:nvSpPr>
        <p:spPr>
          <a:xfrm rot="16200000">
            <a:off x="7948517" y="2885428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- 10’’</a:t>
            </a: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xmlns="" id="{ACDC7BBE-4967-4418-9535-2951BBA7C836}"/>
              </a:ext>
            </a:extLst>
          </p:cNvPr>
          <p:cNvSpPr/>
          <p:nvPr/>
        </p:nvSpPr>
        <p:spPr>
          <a:xfrm>
            <a:off x="471900" y="3797600"/>
            <a:ext cx="8672100" cy="1287584"/>
          </a:xfrm>
          <a:prstGeom prst="rect">
            <a:avLst/>
          </a:prstGeom>
          <a:gradFill flip="none" rotWithShape="1">
            <a:gsLst>
              <a:gs pos="98000">
                <a:schemeClr val="accent6">
                  <a:lumMod val="20000"/>
                  <a:lumOff val="80000"/>
                </a:schemeClr>
              </a:gs>
              <a:gs pos="82000">
                <a:srgbClr val="FFFF99"/>
              </a:gs>
              <a:gs pos="63000">
                <a:srgbClr val="FFC000"/>
              </a:gs>
              <a:gs pos="40000">
                <a:srgbClr val="FF9900"/>
              </a:gs>
              <a:gs pos="12000">
                <a:srgbClr val="FB5D05"/>
              </a:gs>
              <a:gs pos="8000">
                <a:srgbClr val="FF0000"/>
              </a:gs>
            </a:gsLst>
            <a:path path="circle">
              <a:fillToRect l="100000" t="100000"/>
            </a:path>
            <a:tileRect r="-100000" b="-100000"/>
          </a:gradFill>
          <a:ln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1505585" y="2885427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</a:t>
            </a:r>
            <a:r>
              <a:rPr lang="es-ES" sz="3200" dirty="0" smtClean="0">
                <a:latin typeface="Cardigan Titling Sb" pitchFamily="34" charset="0"/>
                <a:ea typeface="CCThefontest" panose="02000603000000000000" pitchFamily="2" charset="0"/>
              </a:rPr>
              <a:t>50</a:t>
            </a:r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’’</a:t>
            </a:r>
          </a:p>
        </p:txBody>
      </p:sp>
      <p:sp>
        <p:nvSpPr>
          <p:cNvPr id="7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3116318" y="2885428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</a:t>
            </a:r>
            <a:r>
              <a:rPr lang="es-ES" sz="3200" dirty="0" smtClean="0">
                <a:latin typeface="Cardigan Titling Sb" pitchFamily="34" charset="0"/>
                <a:ea typeface="CCThefontest" panose="02000603000000000000" pitchFamily="2" charset="0"/>
              </a:rPr>
              <a:t>40</a:t>
            </a:r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’’</a:t>
            </a:r>
          </a:p>
        </p:txBody>
      </p:sp>
      <p:sp>
        <p:nvSpPr>
          <p:cNvPr id="8" name="CuadroTexto 1">
            <a:extLst>
              <a:ext uri="{FF2B5EF4-FFF2-40B4-BE49-F238E27FC236}">
                <a16:creationId xmlns:a16="http://schemas.microsoft.com/office/drawing/2014/main" xmlns="" id="{0F7A7F42-5345-44BF-8265-4C7595BF8466}"/>
              </a:ext>
            </a:extLst>
          </p:cNvPr>
          <p:cNvSpPr txBox="1"/>
          <p:nvPr/>
        </p:nvSpPr>
        <p:spPr>
          <a:xfrm rot="16200000">
            <a:off x="6337784" y="2885428"/>
            <a:ext cx="115409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- </a:t>
            </a:r>
            <a:r>
              <a:rPr lang="es-ES" sz="3200" dirty="0" smtClean="0">
                <a:latin typeface="Cardigan Titling Sb" pitchFamily="34" charset="0"/>
                <a:ea typeface="CCThefontest" panose="02000603000000000000" pitchFamily="2" charset="0"/>
              </a:rPr>
              <a:t>20</a:t>
            </a:r>
            <a:r>
              <a:rPr lang="es-ES" sz="3200" dirty="0">
                <a:latin typeface="Cardigan Titling Sb" pitchFamily="34" charset="0"/>
                <a:ea typeface="CCThefontest" panose="02000603000000000000" pitchFamily="2" charset="0"/>
              </a:rPr>
              <a:t>’’</a:t>
            </a:r>
          </a:p>
        </p:txBody>
      </p:sp>
      <p:sp>
        <p:nvSpPr>
          <p:cNvPr id="4" name="Right Arrow 3"/>
          <p:cNvSpPr/>
          <p:nvPr/>
        </p:nvSpPr>
        <p:spPr>
          <a:xfrm rot="16200000">
            <a:off x="-144360" y="3977458"/>
            <a:ext cx="1287585" cy="927872"/>
          </a:xfrm>
          <a:prstGeom prst="rightArrow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7424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9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58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otón"/>
          <p:cNvSpPr/>
          <p:nvPr/>
        </p:nvSpPr>
        <p:spPr>
          <a:xfrm>
            <a:off x="3635896" y="188640"/>
            <a:ext cx="2160240" cy="936104"/>
          </a:xfrm>
          <a:prstGeom prst="flowChartMagneticDisk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Donut 3"/>
          <p:cNvSpPr/>
          <p:nvPr/>
        </p:nvSpPr>
        <p:spPr>
          <a:xfrm>
            <a:off x="1907704" y="782929"/>
            <a:ext cx="5688632" cy="5688632"/>
          </a:xfrm>
          <a:prstGeom prst="donut">
            <a:avLst>
              <a:gd name="adj" fmla="val 6223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960" y="1340768"/>
            <a:ext cx="1047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5400" dirty="0" smtClean="0">
                <a:latin typeface="Cardigan Titling Sb" pitchFamily="34" charset="0"/>
                <a:ea typeface="CCThefontest" panose="02000603000000000000" pitchFamily="2" charset="0"/>
              </a:rPr>
              <a:t>00</a:t>
            </a:r>
            <a:endParaRPr lang="es-ES" sz="5400" dirty="0">
              <a:latin typeface="Cardigan Titling Sb" pitchFamily="34" charset="0"/>
              <a:ea typeface="CCThefontest" panose="02000603000000000000" pitchFamily="2" charset="0"/>
            </a:endParaRPr>
          </a:p>
        </p:txBody>
      </p:sp>
      <p:grpSp>
        <p:nvGrpSpPr>
          <p:cNvPr id="15" name="Grupo"/>
          <p:cNvGrpSpPr/>
          <p:nvPr/>
        </p:nvGrpSpPr>
        <p:grpSpPr>
          <a:xfrm>
            <a:off x="4499992" y="2264098"/>
            <a:ext cx="504056" cy="2689844"/>
            <a:chOff x="4499992" y="2264098"/>
            <a:chExt cx="504056" cy="2689844"/>
          </a:xfrm>
        </p:grpSpPr>
        <p:cxnSp>
          <p:nvCxnSpPr>
            <p:cNvPr id="11" name="Straight Arrow Connector 10"/>
            <p:cNvCxnSpPr>
              <a:endCxn id="8" idx="2"/>
            </p:cNvCxnSpPr>
            <p:nvPr/>
          </p:nvCxnSpPr>
          <p:spPr>
            <a:xfrm flipV="1">
              <a:off x="4735501" y="2264098"/>
              <a:ext cx="0" cy="1344922"/>
            </a:xfrm>
            <a:prstGeom prst="straightConnector1">
              <a:avLst/>
            </a:prstGeom>
            <a:ln w="1270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 11"/>
            <p:cNvSpPr/>
            <p:nvPr/>
          </p:nvSpPr>
          <p:spPr>
            <a:xfrm>
              <a:off x="4499992" y="2264098"/>
              <a:ext cx="504056" cy="26898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  <p:extLst>
      <p:ext uri="{BB962C8B-B14F-4D97-AF65-F5344CB8AC3E}">
        <p14:creationId xmlns:p14="http://schemas.microsoft.com/office/powerpoint/2010/main" val="268037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19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Gara Álvarez Rodríguez</dc:creator>
  <cp:lastModifiedBy>Gara Álvarez Rodríguez</cp:lastModifiedBy>
  <cp:revision>9</cp:revision>
  <dcterms:created xsi:type="dcterms:W3CDTF">2020-10-17T16:14:38Z</dcterms:created>
  <dcterms:modified xsi:type="dcterms:W3CDTF">2020-10-17T17:55:27Z</dcterms:modified>
</cp:coreProperties>
</file>