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B75"/>
    <a:srgbClr val="B763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7"/>
    <p:restoredTop sz="94667"/>
  </p:normalViewPr>
  <p:slideViewPr>
    <p:cSldViewPr snapToGrid="0" snapToObjects="1">
      <p:cViewPr>
        <p:scale>
          <a:sx n="185" d="100"/>
          <a:sy n="185" d="100"/>
        </p:scale>
        <p:origin x="92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4E9FE-6E84-2A46-B71F-FEED0DA84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9DE974-C835-C244-BAC9-4F4308BFA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C5E20-CD07-8B49-94E6-2CFFFE5F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395A-550D-8745-B597-30B26CB784FB}" type="datetimeFigureOut">
              <a:rPr lang="en-ES" smtClean="0"/>
              <a:t>09/10/2020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5786C-9D2E-0F4C-A7FD-01C7A5D4F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BDC07-FF5D-1A4C-A61E-F7604452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16C-71E4-2348-B4A3-3C9DD6FA05E4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4719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A7FD4-9A7A-0E4A-99A8-8D107E62E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5FF27-8FB1-3E4C-837B-5A0F025E8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9D78B-E93D-9240-81E8-126577D34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395A-550D-8745-B597-30B26CB784FB}" type="datetimeFigureOut">
              <a:rPr lang="en-ES" smtClean="0"/>
              <a:t>09/10/2020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38259-575E-BF46-90A4-AB7C36B1B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1D9D4-6D38-F940-8385-41EA7F064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16C-71E4-2348-B4A3-3C9DD6FA05E4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9771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FFDF1C-1920-E147-960A-1D46E2F78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3B1F0-C257-A140-BD36-95580E485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13264-858C-864C-91FD-E82F86786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395A-550D-8745-B597-30B26CB784FB}" type="datetimeFigureOut">
              <a:rPr lang="en-ES" smtClean="0"/>
              <a:t>09/10/2020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21AD0-6E6F-FE4A-8054-B6C398413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90C8D-6116-7844-904A-95CEB7190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16C-71E4-2348-B4A3-3C9DD6FA05E4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2975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8DD64-6FC8-F348-A1C6-FBBDC805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C43A6-B318-5E41-9DCA-3D047A13E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279BD-D87A-0141-8CAB-CAA917BB7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395A-550D-8745-B597-30B26CB784FB}" type="datetimeFigureOut">
              <a:rPr lang="en-ES" smtClean="0"/>
              <a:t>09/10/2020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C79CC-40CE-E247-B2D2-536570A3B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30588-D0E9-D24A-98C2-665BF06A8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16C-71E4-2348-B4A3-3C9DD6FA05E4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404319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11ED2-94FE-0749-BA55-FF4D0F750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DD1B5-4303-AA47-B555-4A516C391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B9179-3685-FC4E-8448-4C714D08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395A-550D-8745-B597-30B26CB784FB}" type="datetimeFigureOut">
              <a:rPr lang="en-ES" smtClean="0"/>
              <a:t>09/10/2020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79156-4750-5644-AE48-AFEA490E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E112C-6C0B-1146-9AAD-85201B07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16C-71E4-2348-B4A3-3C9DD6FA05E4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0610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0CE0B-C44C-A841-8804-5FC21AD28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E1270-9390-3C42-8AED-89EFBA30E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AA645-B6A7-814F-B5CE-ABBD1C9A8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D36456-B824-B847-A613-8459C737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395A-550D-8745-B597-30B26CB784FB}" type="datetimeFigureOut">
              <a:rPr lang="en-ES" smtClean="0"/>
              <a:t>09/10/2020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AAE4D-3BA1-BD44-B85C-8BE43673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F35E7-1184-024E-A560-924021E7D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16C-71E4-2348-B4A3-3C9DD6FA05E4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5545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B3306-5CDB-094D-AA6A-2E5DD6347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5820C-634D-814E-8350-11D18F324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BAB29-7456-8F43-971C-17A053283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AACF55-3B1D-4D4B-A666-31AD74541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7DAB99-DC9A-F54A-A82B-34414341B7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12F0F4-D455-B64D-9DD1-DE832DC60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395A-550D-8745-B597-30B26CB784FB}" type="datetimeFigureOut">
              <a:rPr lang="en-ES" smtClean="0"/>
              <a:t>09/10/2020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76470A-A560-5346-8A5D-D11C6AAB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9E5B25-56DC-E041-A394-D0E52885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16C-71E4-2348-B4A3-3C9DD6FA05E4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63269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DF728-EB11-F74A-ADAD-FFA25DB62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039255-4DB2-1449-8C25-05FEF7D1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395A-550D-8745-B597-30B26CB784FB}" type="datetimeFigureOut">
              <a:rPr lang="en-ES" smtClean="0"/>
              <a:t>09/10/2020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FFB98A-8069-E740-BD9E-3896AE1FE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0A6DB8-46D5-EB4F-BCD3-508E57538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16C-71E4-2348-B4A3-3C9DD6FA05E4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96853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C210E7-ABC4-2E4F-89CA-CF0F37136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395A-550D-8745-B597-30B26CB784FB}" type="datetimeFigureOut">
              <a:rPr lang="en-ES" smtClean="0"/>
              <a:t>09/10/2020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2DAA3-1C3C-2541-AD6C-7D592C9CE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848B6-DE84-5D45-8B04-E8F05C2E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16C-71E4-2348-B4A3-3C9DD6FA05E4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41899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AFCF3-EE5D-1A47-A25D-FBB0AC90C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E78FF-C265-D94D-98CA-EE1A853A1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6AD3F-F600-F549-8888-12124200D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5D848-EB48-5D46-9842-69840B7D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395A-550D-8745-B597-30B26CB784FB}" type="datetimeFigureOut">
              <a:rPr lang="en-ES" smtClean="0"/>
              <a:t>09/10/2020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BD409-C10B-AC4E-9912-16EE630C5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E3703-C1AA-414D-8C82-CA2E892D4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16C-71E4-2348-B4A3-3C9DD6FA05E4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95974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37981-8EA2-CD4B-9A7A-0ABE7914B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CD259-8CBB-EA44-9679-DD967C2641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E6A1E-99A1-E44F-906A-D5D2B8AFF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052DF-8B32-FA4D-A72D-8CCFB577E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395A-550D-8745-B597-30B26CB784FB}" type="datetimeFigureOut">
              <a:rPr lang="en-ES" smtClean="0"/>
              <a:t>09/10/2020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42458-DA49-D843-BE16-61F7B418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916187-453A-0641-8373-A4F30D080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616C-71E4-2348-B4A3-3C9DD6FA05E4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3648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424C1-AFC9-6047-822B-722BFB857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EECE0-B6FE-394D-A298-248981CB3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7C56D-17D9-5E4B-8F55-4E194DC20F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395A-550D-8745-B597-30B26CB784FB}" type="datetimeFigureOut">
              <a:rPr lang="en-ES" smtClean="0"/>
              <a:t>09/10/2020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BB8B7-43EE-DA44-8974-CFE57F781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CF445-F5E8-FE49-B2AB-0588B503E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C616C-71E4-2348-B4A3-3C9DD6FA05E4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61818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078C1E7-1153-CB45-B820-6E807C4868D4}"/>
              </a:ext>
            </a:extLst>
          </p:cNvPr>
          <p:cNvGrpSpPr/>
          <p:nvPr/>
        </p:nvGrpSpPr>
        <p:grpSpPr>
          <a:xfrm>
            <a:off x="3576000" y="189000"/>
            <a:ext cx="5040000" cy="6120000"/>
            <a:chOff x="3576000" y="189000"/>
            <a:chExt cx="5040000" cy="6120000"/>
          </a:xfrm>
        </p:grpSpPr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FAA52E35-FF42-6848-B0B3-4544134CF890}"/>
                </a:ext>
              </a:extLst>
            </p:cNvPr>
            <p:cNvSpPr/>
            <p:nvPr/>
          </p:nvSpPr>
          <p:spPr>
            <a:xfrm>
              <a:off x="4558250" y="5497728"/>
              <a:ext cx="783771" cy="811272"/>
            </a:xfrm>
            <a:prstGeom prst="parallelogram">
              <a:avLst/>
            </a:prstGeom>
            <a:solidFill>
              <a:srgbClr val="FF8B7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/>
            </a:p>
          </p:txBody>
        </p: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E2BB8D84-1CCA-F442-BCF3-DC6A50E19B3F}"/>
                </a:ext>
              </a:extLst>
            </p:cNvPr>
            <p:cNvSpPr/>
            <p:nvPr/>
          </p:nvSpPr>
          <p:spPr>
            <a:xfrm flipH="1">
              <a:off x="6849981" y="5497728"/>
              <a:ext cx="783771" cy="811272"/>
            </a:xfrm>
            <a:prstGeom prst="parallelogram">
              <a:avLst/>
            </a:prstGeom>
            <a:solidFill>
              <a:srgbClr val="FF8B75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1C2E0A7-43EE-7A43-9A2B-51853CC82F1C}"/>
                </a:ext>
              </a:extLst>
            </p:cNvPr>
            <p:cNvSpPr/>
            <p:nvPr/>
          </p:nvSpPr>
          <p:spPr>
            <a:xfrm>
              <a:off x="3576000" y="909000"/>
              <a:ext cx="5040000" cy="5040000"/>
            </a:xfrm>
            <a:prstGeom prst="ellipse">
              <a:avLst/>
            </a:prstGeom>
            <a:solidFill>
              <a:srgbClr val="FF8B75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88E807C-B9A9-6941-8CDE-CE027302DC99}"/>
                </a:ext>
              </a:extLst>
            </p:cNvPr>
            <p:cNvSpPr/>
            <p:nvPr/>
          </p:nvSpPr>
          <p:spPr>
            <a:xfrm>
              <a:off x="3936000" y="1269000"/>
              <a:ext cx="4320000" cy="432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grpSp>
          <p:nvGrpSpPr>
            <p:cNvPr id="12" name="Button">
              <a:extLst>
                <a:ext uri="{FF2B5EF4-FFF2-40B4-BE49-F238E27FC236}">
                  <a16:creationId xmlns:a16="http://schemas.microsoft.com/office/drawing/2014/main" id="{4B2781EF-64D0-F349-BB92-43157527FC7D}"/>
                </a:ext>
              </a:extLst>
            </p:cNvPr>
            <p:cNvGrpSpPr/>
            <p:nvPr/>
          </p:nvGrpSpPr>
          <p:grpSpPr>
            <a:xfrm>
              <a:off x="5344086" y="189000"/>
              <a:ext cx="1503826" cy="720000"/>
              <a:chOff x="5344086" y="189000"/>
              <a:chExt cx="1503826" cy="720000"/>
            </a:xfrm>
            <a:solidFill>
              <a:srgbClr val="FF8B75"/>
            </a:solidFill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26F28A4-1729-A840-A1AC-C69B926382E6}"/>
                  </a:ext>
                </a:extLst>
              </p:cNvPr>
              <p:cNvSpPr/>
              <p:nvPr/>
            </p:nvSpPr>
            <p:spPr>
              <a:xfrm>
                <a:off x="5906408" y="549000"/>
                <a:ext cx="379183" cy="3600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ES"/>
              </a:p>
            </p:txBody>
          </p:sp>
          <p:sp>
            <p:nvSpPr>
              <p:cNvPr id="11" name="Terminator 10">
                <a:extLst>
                  <a:ext uri="{FF2B5EF4-FFF2-40B4-BE49-F238E27FC236}">
                    <a16:creationId xmlns:a16="http://schemas.microsoft.com/office/drawing/2014/main" id="{81057A2F-788A-3C4C-AE20-87420653BA31}"/>
                  </a:ext>
                </a:extLst>
              </p:cNvPr>
              <p:cNvSpPr/>
              <p:nvPr/>
            </p:nvSpPr>
            <p:spPr>
              <a:xfrm>
                <a:off x="5344086" y="189000"/>
                <a:ext cx="1503826" cy="474895"/>
              </a:xfrm>
              <a:prstGeom prst="flowChartTerminator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ES"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40B1F68-09AD-1C4F-A7C6-ED23294C857B}"/>
              </a:ext>
            </a:extLst>
          </p:cNvPr>
          <p:cNvGrpSpPr/>
          <p:nvPr/>
        </p:nvGrpSpPr>
        <p:grpSpPr>
          <a:xfrm>
            <a:off x="5411805" y="2282802"/>
            <a:ext cx="1368387" cy="2081223"/>
            <a:chOff x="5411805" y="2282802"/>
            <a:chExt cx="1368387" cy="208122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B69B205-9AE7-B848-A12F-78843D668439}"/>
                </a:ext>
              </a:extLst>
            </p:cNvPr>
            <p:cNvSpPr/>
            <p:nvPr/>
          </p:nvSpPr>
          <p:spPr>
            <a:xfrm>
              <a:off x="5411805" y="2493974"/>
              <a:ext cx="1368387" cy="18700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8430E96A-A667-2641-9FD2-DBFB9894E4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5998" y="2282802"/>
              <a:ext cx="0" cy="115503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781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Martinez</dc:creator>
  <cp:lastModifiedBy>Anna Martinez</cp:lastModifiedBy>
  <cp:revision>4</cp:revision>
  <dcterms:created xsi:type="dcterms:W3CDTF">2020-10-09T19:22:44Z</dcterms:created>
  <dcterms:modified xsi:type="dcterms:W3CDTF">2020-10-09T19:42:45Z</dcterms:modified>
</cp:coreProperties>
</file>