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065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179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780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04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54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36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961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8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963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66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54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85B8A-FAC9-4389-A68A-DF488460EBCD}" type="datetimeFigureOut">
              <a:rPr lang="en-IE" smtClean="0"/>
              <a:t>15/10/2020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DC24-5F11-4257-93C0-3E3AF04DFE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644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691680" y="404664"/>
            <a:ext cx="5976664" cy="5976664"/>
            <a:chOff x="1763688" y="404664"/>
            <a:chExt cx="5976664" cy="5976664"/>
          </a:xfr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Straight Connector 4"/>
            <p:cNvCxnSpPr/>
            <p:nvPr/>
          </p:nvCxnSpPr>
          <p:spPr>
            <a:xfrm>
              <a:off x="1763688" y="476672"/>
              <a:ext cx="590465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35696" y="6309320"/>
              <a:ext cx="590465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19772" y="1196752"/>
              <a:ext cx="2268252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9772" y="3379173"/>
              <a:ext cx="2268252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80012" y="1916832"/>
              <a:ext cx="2268252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19772" y="5589240"/>
              <a:ext cx="2268252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59932" y="2564904"/>
              <a:ext cx="2268252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3688" y="2564904"/>
              <a:ext cx="158417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35696" y="4752702"/>
              <a:ext cx="1478477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84168" y="4752702"/>
              <a:ext cx="86409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84168" y="3392995"/>
              <a:ext cx="86409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08104" y="5589240"/>
              <a:ext cx="68504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16016" y="4725144"/>
              <a:ext cx="86409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21850" y="4221088"/>
              <a:ext cx="864096" cy="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314173" y="1916832"/>
              <a:ext cx="0" cy="72008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555776" y="1124744"/>
              <a:ext cx="0" cy="792088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508104" y="1196752"/>
              <a:ext cx="0" cy="72008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228184" y="476672"/>
              <a:ext cx="0" cy="72008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995936" y="1196752"/>
              <a:ext cx="0" cy="144016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668344" y="404664"/>
              <a:ext cx="0" cy="5220189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63688" y="404664"/>
              <a:ext cx="0" cy="2232248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948264" y="1124744"/>
              <a:ext cx="0" cy="3096344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48264" y="4653136"/>
              <a:ext cx="0" cy="1656184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554806" y="2659093"/>
              <a:ext cx="0" cy="144016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752020" y="3284984"/>
              <a:ext cx="0" cy="1534349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579142" y="2636912"/>
              <a:ext cx="0" cy="2196244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084168" y="3284984"/>
              <a:ext cx="0" cy="1556618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995936" y="4149080"/>
              <a:ext cx="0" cy="144016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835696" y="3356992"/>
              <a:ext cx="0" cy="3024336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275856" y="4121522"/>
              <a:ext cx="0" cy="720080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580112" y="4797152"/>
              <a:ext cx="0" cy="864096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5" name="Right Arrow 1024"/>
          <p:cNvSpPr/>
          <p:nvPr/>
        </p:nvSpPr>
        <p:spPr>
          <a:xfrm>
            <a:off x="107504" y="2564904"/>
            <a:ext cx="1387862" cy="946270"/>
          </a:xfrm>
          <a:prstGeom prst="rightArrow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27" name="TextBox 1026"/>
          <p:cNvSpPr txBox="1"/>
          <p:nvPr/>
        </p:nvSpPr>
        <p:spPr>
          <a:xfrm>
            <a:off x="133032" y="2852936"/>
            <a:ext cx="1198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chemeClr val="bg1"/>
                </a:solidFill>
                <a:latin typeface="calendar note tfb" pitchFamily="2" charset="0"/>
              </a:rPr>
              <a:t>SALIDA</a:t>
            </a:r>
            <a:endParaRPr lang="en-IE" sz="2200" dirty="0">
              <a:solidFill>
                <a:schemeClr val="bg1"/>
              </a:solidFill>
              <a:latin typeface="calendar note tfb" pitchFamily="2" charset="0"/>
            </a:endParaRPr>
          </a:p>
        </p:txBody>
      </p:sp>
      <p:sp>
        <p:nvSpPr>
          <p:cNvPr id="1029" name="7-Point Star 1028"/>
          <p:cNvSpPr/>
          <p:nvPr/>
        </p:nvSpPr>
        <p:spPr>
          <a:xfrm>
            <a:off x="7740352" y="5157192"/>
            <a:ext cx="1253318" cy="1304821"/>
          </a:xfrm>
          <a:prstGeom prst="star7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TextBox 69"/>
          <p:cNvSpPr txBox="1"/>
          <p:nvPr/>
        </p:nvSpPr>
        <p:spPr>
          <a:xfrm>
            <a:off x="7837888" y="5723964"/>
            <a:ext cx="119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calendar note tfb" pitchFamily="2" charset="0"/>
              </a:rPr>
              <a:t>LLEGADA</a:t>
            </a:r>
            <a:endParaRPr lang="en-IE" dirty="0">
              <a:solidFill>
                <a:schemeClr val="bg1"/>
              </a:solidFill>
              <a:latin typeface="calendar note tfb" pitchFamily="2" charset="0"/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72008" y="260648"/>
            <a:ext cx="140364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aster" pitchFamily="2" charset="0"/>
              </a:rPr>
              <a:t>SIGUE EL RASTRO DE LOS VEGETALES</a:t>
            </a:r>
            <a:endParaRPr lang="en-IE" sz="2000" dirty="0">
              <a:latin typeface="Coaster" pitchFamily="2" charset="0"/>
            </a:endParaRPr>
          </a:p>
        </p:txBody>
      </p:sp>
      <p:pic>
        <p:nvPicPr>
          <p:cNvPr id="1032" name="Picture 4" descr="F:\EIRE SCHOOL\Flaticon\135541-gastronomy-set\135541-gastronomy-set\png\watermel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062" y="1954020"/>
            <a:ext cx="447650" cy="4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5" descr="F:\EIRE SCHOOL\Flaticon\135541-gastronomy-set\135541-gastronomy-set\png\apple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88" y="554487"/>
            <a:ext cx="503087" cy="50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6" descr="F:\EIRE SCHOOL\Flaticon\135541-gastronomy-set\135541-gastronomy-set\png\asparag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847" y="1228279"/>
            <a:ext cx="497543" cy="49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7" descr="F:\EIRE SCHOOL\Flaticon\135541-gastronomy-set\135541-gastronomy-set\png\auberg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248" y="605026"/>
            <a:ext cx="519718" cy="51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9" descr="F:\EIRE SCHOOL\Flaticon\135541-gastronomy-set\135541-gastronomy-set\png\bean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10" y="2657522"/>
            <a:ext cx="390827" cy="39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2" descr="F:\EIRE SCHOOL\Flaticon\135541-gastronomy-set\135541-gastronomy-set\png\cake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00" y="2772232"/>
            <a:ext cx="514174" cy="51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3" descr="F:\EIRE SCHOOL\Flaticon\135541-gastronomy-set\135541-gastronomy-set\png\can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89567"/>
            <a:ext cx="435177" cy="4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4" descr="F:\EIRE SCHOOL\Flaticon\135541-gastronomy-set\135541-gastronomy-set\png\carro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57" y="2763908"/>
            <a:ext cx="501700" cy="5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5" descr="F:\EIRE SCHOOL\Flaticon\135541-gastronomy-set\135541-gastronomy-set\png\cheese-1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214" y="4568476"/>
            <a:ext cx="457351" cy="4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16" descr="F:\EIRE SCHOOL\Flaticon\135541-gastronomy-set\135541-gastronomy-set\png\chocolate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35" y="1901356"/>
            <a:ext cx="500314" cy="50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17" descr="F:\EIRE SCHOOL\Flaticon\135541-gastronomy-set\135541-gastronomy-set\png\cookies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006" y="1363291"/>
            <a:ext cx="496157" cy="49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18" descr="F:\EIRE SCHOOL\Flaticon\135541-gastronomy-set\135541-gastronomy-set\png\corn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18" y="4904263"/>
            <a:ext cx="505858" cy="50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19" descr="F:\EIRE SCHOOL\Flaticon\135541-gastronomy-set\135541-gastronomy-set\png\doughnut-1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79" y="3482105"/>
            <a:ext cx="505858" cy="50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0" descr="F:\EIRE SCHOOL\Flaticon\135541-gastronomy-set\135541-gastronomy-set\png\hot-dog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64" y="5769260"/>
            <a:ext cx="396044" cy="39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1" descr="F:\EIRE SCHOOL\Flaticon\135541-gastronomy-set\135541-gastronomy-set\png\ice-cream-13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118" y="3959150"/>
            <a:ext cx="621978" cy="62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2" descr="F:\EIRE SCHOOL\Flaticon\135541-gastronomy-set\135541-gastronomy-set\png\strawberry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3" descr="F:\EIRE SCHOOL\Flaticon\135541-gastronomy-set\135541-gastronomy-set\png\tomato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549" y="4869160"/>
            <a:ext cx="525463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32622" y="476672"/>
            <a:ext cx="6351746" cy="5760640"/>
            <a:chOff x="1532622" y="476672"/>
            <a:chExt cx="6351746" cy="5760640"/>
          </a:xfrm>
        </p:grpSpPr>
        <p:sp>
          <p:nvSpPr>
            <p:cNvPr id="4" name="&quot;No&quot; Symbol 3">
              <a:hlinkClick r:id="" action="ppaction://hlinkshowjump?jump=previousslide"/>
            </p:cNvPr>
            <p:cNvSpPr/>
            <p:nvPr/>
          </p:nvSpPr>
          <p:spPr>
            <a:xfrm>
              <a:off x="1979712" y="476672"/>
              <a:ext cx="5472608" cy="5760640"/>
            </a:xfrm>
            <a:prstGeom prst="noSmoking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hlinkClick r:id="" action="ppaction://hlinkshowjump?jump=previousslide"/>
            </p:cNvPr>
            <p:cNvSpPr/>
            <p:nvPr/>
          </p:nvSpPr>
          <p:spPr>
            <a:xfrm>
              <a:off x="1532622" y="1772816"/>
              <a:ext cx="6351746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VUELVE A EMPEZAR</a:t>
              </a:r>
              <a:endParaRPr lang="en-US" sz="10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66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Gara Álvarez Rodríguez</dc:creator>
  <cp:lastModifiedBy>Gara Álvarez Rodríguez</cp:lastModifiedBy>
  <cp:revision>7</cp:revision>
  <dcterms:created xsi:type="dcterms:W3CDTF">2020-10-15T15:43:46Z</dcterms:created>
  <dcterms:modified xsi:type="dcterms:W3CDTF">2020-10-15T16:49:52Z</dcterms:modified>
</cp:coreProperties>
</file>