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1" r:id="rId6"/>
    <p:sldId id="262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CAmsterdam" panose="02000603000000000000" pitchFamily="2" charset="0"/>
      <p:regular r:id="rId1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81E1"/>
    <a:srgbClr val="FCAAEA"/>
    <a:srgbClr val="EE08BD"/>
    <a:srgbClr val="F824CB"/>
    <a:srgbClr val="F941D2"/>
    <a:srgbClr val="FA6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93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5FBAB-74B6-419C-A854-8435BEF17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C12D17-6D3D-4E70-9304-3C2499701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2391C-FAC9-4396-8E39-08EF2FE5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15/10/20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FA044-6CAF-437C-87D5-84ECEBB4F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696E14-D93D-4F28-8DED-798D3D48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03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4B608-8008-4028-9411-19FB20D4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EF2349-1E0D-4CE2-B76E-446EAB1B7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70A99-333C-4193-8434-9C38388A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15/10/20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817D6-0FA1-4A21-96E2-E3F039B7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8E2EA3-8618-4F06-93D1-F591A851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61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ED068C-C89E-42D1-888E-96804DB34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8AA1ED-5FDB-442F-B22D-3C494C096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6C21-5B6F-41E5-AA28-95BB893B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15/10/20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C4DDC1-CCA0-4093-A5D9-20B393BB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5F0BB1-A849-4FB1-9A88-08DE6449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47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8263D-0F01-464C-92F2-B83F2522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85351-4C42-4E62-98AA-B5953617B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2F13AD-1997-49D0-99D3-752394D7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15/10/20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4CEA7E-C727-4F91-9B9A-35FFF318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825BA5-07B4-4049-AEE6-114BB735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73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2512D-B4F4-41A6-833F-45D1BC7C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036A5C-258F-46E4-8CBE-A95C10CC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6E8DC9-D9D8-4132-82E5-07BFA918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15/10/20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6806BE-90B3-48E9-979B-C4FBDD9E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36A5C-AA97-4513-B801-2FD92925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36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043C8-9452-438B-A68E-59058523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4CBACA-5BE4-4BDA-B33E-916B58A02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A4203A-90AA-44F8-91FD-11621BC74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824E39-A6BF-4BF0-8556-05D33264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15/10/20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4E03DC-D1E9-4491-8940-785802DD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05D0C0-0E71-4AE6-9E15-58B82817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2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5B5E1-8F58-4C28-A243-9F0A5948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647316-B3BD-4D39-A533-8291B8681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8444BF-E3B7-4D24-A5D7-86F370075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4C7EA2-2101-420F-9873-5AFFAC3BA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2C42E0-6637-4906-A959-E0743E42F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7F0C643-9E82-431D-985B-61383A16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15/10/20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9C8008-2E63-46AD-98AD-1E37C57B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F891AB-2EDA-40E3-8364-20AA427E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02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D2C03-7E80-456A-B96D-D6C5899E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F9CC06-978A-4698-8BAA-2639CC8B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15/10/20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B1252E-6B22-4311-85DF-E353EC8B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8EC90E-FFDB-4FF2-8CBD-7EDB5515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40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BD986A-7ED0-4988-8B44-309D5424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15/10/20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B9AE0A-96E1-432B-AA40-B9934DFE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1B1D8E-072D-4E17-992E-E1AEBBC1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07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6B16F-3807-4AFC-867D-BC0CE5A1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7A059D-D7B9-4F3F-A764-F1A26461D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FDA4F-977B-4B04-AFB5-3A872722D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3985A1-81FA-436B-952F-FA48ECA5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15/10/20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908F78-7933-4DBE-9EC2-CBCC6541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815F1B-9F2F-49D9-B602-3A870931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3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5782C-0F3E-4552-89A4-14DC7562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9B40F-CBC1-493A-BAE2-CF52F8F8C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80A84A-050D-4953-8ED2-285ED3ECA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93B8BB-2688-4EE5-B6D5-81461172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15/10/20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24E296-CDCD-49D4-B40F-272EBF78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5C518-79B3-4515-8166-01A81FB2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84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600983E-9DE4-47B4-ACA1-E3BAEBCE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1CAAE-B63F-4F21-A4E3-945B88EC0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B788C9-B960-4D42-A825-CA0A56757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A21F-D218-4F55-AC3B-D5AEC8E0BB4E}" type="datetimeFigureOut">
              <a:rPr lang="es-ES" smtClean="0"/>
              <a:t>15/10/20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D0E1C-E1B7-4902-8A43-69F53AAF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D7F653-E45D-468B-B2BD-7D040FAB7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46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whatedsaid.wordpress.com/2016/05/15/whats-behind-the-story/" TargetMode="External"/><Relationship Id="rId7" Type="http://schemas.openxmlformats.org/officeDocument/2006/relationships/hyperlink" Target="http://vimeo.com/930398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hyperlink" Target="https://en.wikipedia.org/wiki/Artificial_Mind_and_Movement" TargetMode="External"/><Relationship Id="rId5" Type="http://schemas.openxmlformats.org/officeDocument/2006/relationships/hyperlink" Target="https://theconversation.com/on-the-subject-of-subjects-27035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hyperlink" Target="https://news.schoolsdo.org/2017/08/need-or-have-supplies-for-students-see-meliss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hyperlink" Target="https://whatedsaid.wordpress.com/2016/05/15/whats-behind-the-story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vimeo.com/9303982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4.jp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news.schoolsdo.org/2017/08/need-or-have-supplies-for-students-see-melissa/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5.jp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hyperlink" Target="https://theconversation.com/on-the-subject-of-subjects-2703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en.wikipedia.org/wiki/Artificial_Mind_and_Movement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D26D9DC-E781-44D5-90AD-92F4EB0FA27E}"/>
              </a:ext>
            </a:extLst>
          </p:cNvPr>
          <p:cNvSpPr/>
          <p:nvPr/>
        </p:nvSpPr>
        <p:spPr>
          <a:xfrm>
            <a:off x="9586757" y="-359231"/>
            <a:ext cx="2124000" cy="590005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F4D140F-F1DC-48D1-B3ED-D650156051FF}"/>
              </a:ext>
            </a:extLst>
          </p:cNvPr>
          <p:cNvSpPr/>
          <p:nvPr/>
        </p:nvSpPr>
        <p:spPr>
          <a:xfrm>
            <a:off x="7209084" y="-370115"/>
            <a:ext cx="2124000" cy="59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9215A54-C871-4BF0-8503-B8A23418053D}"/>
              </a:ext>
            </a:extLst>
          </p:cNvPr>
          <p:cNvSpPr/>
          <p:nvPr/>
        </p:nvSpPr>
        <p:spPr>
          <a:xfrm>
            <a:off x="4831411" y="-370115"/>
            <a:ext cx="2124000" cy="59000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C0857B7-E9CC-439C-ACD2-228887254193}"/>
              </a:ext>
            </a:extLst>
          </p:cNvPr>
          <p:cNvSpPr/>
          <p:nvPr/>
        </p:nvSpPr>
        <p:spPr>
          <a:xfrm>
            <a:off x="2453738" y="-370115"/>
            <a:ext cx="2124000" cy="59000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42D7815F-F408-4B3E-8265-7E7E85617E75}"/>
              </a:ext>
            </a:extLst>
          </p:cNvPr>
          <p:cNvSpPr/>
          <p:nvPr/>
        </p:nvSpPr>
        <p:spPr>
          <a:xfrm>
            <a:off x="76065" y="-370115"/>
            <a:ext cx="2124000" cy="59000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96F778-184E-AF45-A54B-01F41336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2531" y="4188073"/>
            <a:ext cx="1620000" cy="1058841"/>
          </a:xfrm>
          <a:prstGeom prst="rect">
            <a:avLst/>
          </a:prstGeom>
        </p:spPr>
      </p:pic>
      <p:pic>
        <p:nvPicPr>
          <p:cNvPr id="8" name="Imagen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4B85FD3-142A-3E4C-954D-6E45CA8B7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65551" y="4092663"/>
            <a:ext cx="1620000" cy="1154251"/>
          </a:xfrm>
          <a:prstGeom prst="rect">
            <a:avLst/>
          </a:prstGeom>
        </p:spPr>
      </p:pic>
      <p:pic>
        <p:nvPicPr>
          <p:cNvPr id="14" name="Imagen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2B3A2D-C896-754E-95BD-2936C1C1C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646518" y="4031913"/>
            <a:ext cx="1620000" cy="1215001"/>
          </a:xfrm>
          <a:prstGeom prst="rect">
            <a:avLst/>
          </a:prstGeom>
        </p:spPr>
      </p:pic>
      <p:pic>
        <p:nvPicPr>
          <p:cNvPr id="24" name="Imagen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8097E2-876F-C542-9B85-7E7D848C2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083411" y="4082539"/>
            <a:ext cx="1620000" cy="1164375"/>
          </a:xfrm>
          <a:prstGeom prst="rect">
            <a:avLst/>
          </a:prstGeom>
        </p:spPr>
      </p:pic>
      <p:pic>
        <p:nvPicPr>
          <p:cNvPr id="27" name="Imagen 26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2B941CF4-A2F0-4B43-A27E-7370187B13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920364" y="3772713"/>
            <a:ext cx="1620000" cy="1474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198848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440" dirty="0">
                <a:latin typeface="CCAmsterdam" panose="02000603000000000000" pitchFamily="2" charset="0"/>
                <a:ea typeface="CCAmsterdam" panose="02000603000000000000" pitchFamily="2" charset="0"/>
              </a:rPr>
              <a:t>WHERE IS MY CLASSROOM?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D1BD3FE-7083-6E40-850D-6828F4296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7371" y="186757"/>
            <a:ext cx="1382346" cy="9035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B3D0FF1-A454-B04E-AC44-E0ECDF45C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4" y="4614191"/>
            <a:ext cx="2041031" cy="132488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D710024-6FD5-3E48-87D3-89BC56466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43" y="4626405"/>
            <a:ext cx="1908000" cy="130045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4E3A127-53E8-4E47-8CD6-444B0FBCA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13" y="4614191"/>
            <a:ext cx="1908000" cy="130044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13258BE-0348-A546-8C24-1E9DCC6FFE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83" y="4614191"/>
            <a:ext cx="1908000" cy="1300440"/>
          </a:xfrm>
          <a:prstGeom prst="rect">
            <a:avLst/>
          </a:prstGeom>
        </p:spPr>
      </p:pic>
      <p:pic>
        <p:nvPicPr>
          <p:cNvPr id="21" name="Imagen 20">
            <a:hlinkClick r:id="rId8" action="ppaction://hlinksldjump"/>
            <a:extLst>
              <a:ext uri="{FF2B5EF4-FFF2-40B4-BE49-F238E27FC236}">
                <a16:creationId xmlns:a16="http://schemas.microsoft.com/office/drawing/2014/main" id="{D0D4DF45-6EB9-5C49-BA31-9BCFCB4618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440" dirty="0">
                <a:latin typeface="CCAmsterdam" panose="02000603000000000000" pitchFamily="2" charset="0"/>
                <a:ea typeface="CCAmsterdam" panose="02000603000000000000" pitchFamily="2" charset="0"/>
              </a:rPr>
              <a:t>WHAT IS THE PLAYGROUND?</a:t>
            </a:r>
          </a:p>
        </p:txBody>
      </p:sp>
      <p:pic>
        <p:nvPicPr>
          <p:cNvPr id="21" name="Imagen 20">
            <a:hlinkClick r:id="rId2" action="ppaction://hlinksldjump"/>
            <a:extLst>
              <a:ext uri="{FF2B5EF4-FFF2-40B4-BE49-F238E27FC236}">
                <a16:creationId xmlns:a16="http://schemas.microsoft.com/office/drawing/2014/main" id="{D0D4DF45-6EB9-5C49-BA31-9BCFCB46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FCE3379-8F05-0B4C-8A9B-0608450EF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8544" y="200399"/>
            <a:ext cx="1439999" cy="108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73136B5-5A9A-1249-B836-27EE27099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582" y="4624457"/>
            <a:ext cx="1800000" cy="13571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B5BE8F-3504-7B4D-A903-08E3949CB6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82" y="4624457"/>
            <a:ext cx="1800000" cy="13571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2A09D6C-1F42-2747-94C6-D09DECE615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82" y="4624457"/>
            <a:ext cx="1800000" cy="13571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6C1F447-E03D-7943-A086-FA2E13FF92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82" y="4624457"/>
            <a:ext cx="1800000" cy="135714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666B017-7AF1-0244-8198-731C4AED11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82" y="4624457"/>
            <a:ext cx="1800000" cy="13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4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4501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WHICH ONE IS THE PENCIL?</a:t>
            </a:r>
          </a:p>
        </p:txBody>
      </p:sp>
      <p:pic>
        <p:nvPicPr>
          <p:cNvPr id="16" name="Imagen 15">
            <a:hlinkClick r:id="rId2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816DE77-9EFF-AA4A-BD83-00D650F9B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5640" y="106751"/>
            <a:ext cx="1620000" cy="11643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2F3BB85-D394-9742-B76A-59B3372AF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18" y="4155069"/>
            <a:ext cx="1800000" cy="180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B9429F-143A-9D47-BD64-9FFBED009D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18" y="4407644"/>
            <a:ext cx="1800000" cy="12948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B5D1F9C-DA85-E14E-8F02-AC84942E22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8" y="4334094"/>
            <a:ext cx="1800000" cy="14419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7D10285-54EF-6B44-B304-CCD67E340F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8" y="4407644"/>
            <a:ext cx="1800000" cy="129485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EA50676-77EE-FD4E-85CD-C01F91A5E8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18" y="4556919"/>
            <a:ext cx="1800000" cy="9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¿cuál es la </a:t>
            </a:r>
            <a:r>
              <a:rPr lang="es-ES" sz="6600" dirty="0">
                <a:solidFill>
                  <a:srgbClr val="00B0F0"/>
                </a:solidFill>
                <a:latin typeface="CCAmsterdam" panose="02000603000000000000" pitchFamily="2" charset="0"/>
                <a:ea typeface="CCAmsterdam" panose="02000603000000000000" pitchFamily="2" charset="0"/>
              </a:rPr>
              <a:t>ambulancia</a:t>
            </a:r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?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7991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9248" y="4624457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619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76" y="4569600"/>
            <a:ext cx="1440000" cy="1440000"/>
          </a:xfrm>
          <a:prstGeom prst="rect">
            <a:avLst/>
          </a:prstGeom>
        </p:spPr>
      </p:pic>
      <p:pic>
        <p:nvPicPr>
          <p:cNvPr id="16" name="Imagen 15">
            <a:hlinkClick r:id="rId6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B956D20-19EF-034F-8C7F-A2E3D7787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25534" y="250419"/>
            <a:ext cx="15157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29823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LINE UP</a:t>
            </a:r>
          </a:p>
        </p:txBody>
      </p:sp>
      <p:pic>
        <p:nvPicPr>
          <p:cNvPr id="16" name="Imagen 15">
            <a:hlinkClick r:id="rId2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36C955-B096-2046-8503-B1C47EB51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1256" y="238027"/>
            <a:ext cx="1554535" cy="14146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C1712E7-72DE-BB4D-BC27-7845EE86D9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14" y="4449153"/>
            <a:ext cx="1800000" cy="17266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6C8953-8364-CC4D-8570-452F7CA51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14" y="4396439"/>
            <a:ext cx="1800000" cy="177938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F5A3C5A-1A6F-714B-A978-3AF621F00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14" y="4449161"/>
            <a:ext cx="1800000" cy="17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5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24</Words>
  <Application>Microsoft Macintosh PowerPoint</Application>
  <PresentationFormat>Panorámica</PresentationFormat>
  <Paragraphs>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 Light</vt:lpstr>
      <vt:lpstr>CCAmsterdam</vt:lpstr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Microsoft Office User</cp:lastModifiedBy>
  <cp:revision>11</cp:revision>
  <dcterms:created xsi:type="dcterms:W3CDTF">2020-06-17T09:05:39Z</dcterms:created>
  <dcterms:modified xsi:type="dcterms:W3CDTF">2020-10-14T23:22:42Z</dcterms:modified>
</cp:coreProperties>
</file>