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FE1"/>
    <a:srgbClr val="A50792"/>
    <a:srgbClr val="F3C3F3"/>
    <a:srgbClr val="FD4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444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63-BD43-AFA2-B300E1DE993E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63-BD43-AFA2-B300E1DE993E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63-BD43-AFA2-B300E1DE993E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63-BD43-AFA2-B300E1DE993E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C2-4A6D-A761-04C511C9583E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63-BD43-AFA2-B300E1DE993E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8C2-4A6D-A761-04C511C9583E}"/>
              </c:ext>
            </c:extLst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444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8C2-4A6D-A761-04C511C9583E}"/>
              </c:ext>
            </c:extLst>
          </c:dPt>
          <c:dLbls>
            <c:dLbl>
              <c:idx val="0"/>
              <c:layout>
                <c:manualLayout>
                  <c:x val="-6.9584008881103818E-2"/>
                  <c:y val="0.1507500794479178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VIDEO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963-BD43-AFA2-B300E1DE993E}"/>
                </c:ext>
              </c:extLst>
            </c:dLbl>
            <c:dLbl>
              <c:idx val="1"/>
              <c:layout>
                <c:manualLayout>
                  <c:x val="-0.14003663545360234"/>
                  <c:y val="7.72639262508961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DANCE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963-BD43-AFA2-B300E1DE993E}"/>
                </c:ext>
              </c:extLst>
            </c:dLbl>
            <c:dLbl>
              <c:idx val="2"/>
              <c:layout>
                <c:manualLayout>
                  <c:x val="-0.14342866744502375"/>
                  <c:y val="-8.50175785775187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CUT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963-BD43-AFA2-B300E1DE993E}"/>
                </c:ext>
              </c:extLst>
            </c:dLbl>
            <c:dLbl>
              <c:idx val="3"/>
              <c:layout>
                <c:manualLayout>
                  <c:x val="-7.2453384671587559E-2"/>
                  <c:y val="-0.1488620860959980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TOYS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963-BD43-AFA2-B300E1DE993E}"/>
                </c:ext>
              </c:extLst>
            </c:dLbl>
            <c:dLbl>
              <c:idx val="4"/>
              <c:layout>
                <c:manualLayout>
                  <c:x val="8.9228465360296272E-2"/>
                  <c:y val="-0.14489192314336155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 dirty="0">
                        <a:latin typeface="Chalkboard SE" panose="03050602040202020205" pitchFamily="66" charset="77"/>
                      </a:rPr>
                      <a:t>PLASTICINE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8C2-4A6D-A761-04C511C9583E}"/>
                </c:ext>
              </c:extLst>
            </c:dLbl>
            <c:dLbl>
              <c:idx val="5"/>
              <c:layout>
                <c:manualLayout>
                  <c:x val="0.11987813242019307"/>
                  <c:y val="-6.06619462962443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WRITE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6963-BD43-AFA2-B300E1DE993E}"/>
                </c:ext>
              </c:extLst>
            </c:dLbl>
            <c:dLbl>
              <c:idx val="6"/>
              <c:layout>
                <c:manualLayout>
                  <c:x val="0.1177501991473186"/>
                  <c:y val="7.44280955704414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READ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8C2-4A6D-A761-04C511C9583E}"/>
                </c:ext>
              </c:extLst>
            </c:dLbl>
            <c:dLbl>
              <c:idx val="7"/>
              <c:layout>
                <c:manualLayout>
                  <c:x val="8.2295673950765424E-2"/>
                  <c:y val="0.1456455842230994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DRAW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8C2-4A6D-A761-04C511C958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halkboard SE" panose="03050602040202020205" pitchFamily="66" charset="77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Food</c:v>
                </c:pt>
                <c:pt idx="1">
                  <c:v>Drinks</c:v>
                </c:pt>
                <c:pt idx="2">
                  <c:v>Clothes</c:v>
                </c:pt>
                <c:pt idx="3">
                  <c:v>Sports</c:v>
                </c:pt>
                <c:pt idx="4">
                  <c:v>Animals</c:v>
                </c:pt>
                <c:pt idx="5">
                  <c:v>Places</c:v>
                </c:pt>
                <c:pt idx="6">
                  <c:v>School</c:v>
                </c:pt>
                <c:pt idx="7">
                  <c:v>Hobbies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2-4A6D-A761-04C511C9583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5B9A9-4AD4-48F8-BC18-46C6993CE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530122-0050-4CB6-A819-798452E6F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1AF9E-46CB-4577-AE86-C39DA57B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DBFF4-19BD-495D-9967-35689CE9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BAF3E-9D1A-42D7-8FF1-5AC514D5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60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54075-8BEF-4F82-83C4-075A33E0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943B9B-8344-4DDF-B19C-6E56935BD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6A1FB9-BA4F-4463-A90D-8BBC6057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A9F78B-6CC3-4773-ABF5-4F777D5B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69C764-1F16-42A1-B5F2-3D84D996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3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859552-35A1-4171-B212-B0E41E594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7805EC-F1B8-4730-8979-A5D851F0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B4648-B2CB-4E37-8546-77273CB7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4FDF2-D765-4D7D-BED7-457F17F2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B799B3-6026-40C1-98D0-5F9588A1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00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EF9B1-A387-471F-8733-245BBDAF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5F147-8AF5-4BE5-8B6B-8EB96B9F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1BC67-B744-4E2F-9333-A805BAE0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EC5D0C-885B-4A24-AC25-73F3D44E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5DC68B-58A9-47BC-9030-B3B20AC6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48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B3B6D-6645-4970-B46C-1CE937BB2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A7C4E2-59B9-46DF-9DFA-B4C885C02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1CD17D-52B6-4444-9B56-F45A4EF91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181C3C-AC68-47A4-A036-E9136B24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826185-4572-4E4C-B1B0-5630203D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82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A17E3-B519-4BB5-B9B2-9687CB14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58F554-5DFE-4E77-8EFE-EAB619F6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692018-02C3-4807-B053-3DF8B7F55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7C731-F005-4471-B1FE-6D6B47F8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254D5C-FBE1-4DD5-9A55-D2FCC35F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B7266F-DD86-4AD7-82D2-C126386A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41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C6D31-9A18-440C-B1B8-DD9739CA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8D77FA-0C81-4884-8392-61BD8BF8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0E0FF8-9A87-45BC-BF91-1C4BE6232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6CC508-DA21-437B-95AB-8A930EC36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DBA141-37A1-41C3-948C-61A789DD9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38F073-027B-435D-BE75-B098C5C1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AECD8A-10D1-43F3-AE6B-03028F57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B4976A-1B0B-4F20-84E1-D3E94DD2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69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D0A51-5A90-4B04-AFE3-EA8D9F3A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B337F0-2B86-4BD0-800A-A2B618E2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20A0A8-0DE5-4281-989C-35A020B2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491E9A-AFC1-45FE-BB22-0D7BAAB0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7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E75FD3-5D3B-41DF-A240-D47BD79E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B13244-618B-4970-A38E-6ADE99A9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F5FCDF-8F65-4BFA-8EDC-7D08AF7D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4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5DB6B-0637-4E6E-98C4-24821FFA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7437F-DE9C-4811-85D4-1C4E649D3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E94EF6-D0F8-44F3-9CBA-52F4D1A96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2EFF69-A8B8-43E9-B323-4F2813ED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580943-6C13-4384-A375-6321EE6D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C33C4E-DE35-4435-8337-0A492093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2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0F183-7285-4566-A303-AB8A7E72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9A3363-80D9-4149-8205-1551FC5D4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62CC24-2C70-4A01-A14B-5BF2A3EF1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20AC7A-18EC-4318-BEDE-22A9A8BC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785B66-3B32-4650-958F-A22D0E9D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BA243E-EB4F-4F7A-90EA-4BE6429E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04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481D0C-0FEA-4F9C-94F3-B55D6D96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6C1E5-CCD4-49FC-B584-DB670B124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E4D27C-B3DA-4A38-9C16-9D835D461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F8BA-1A11-4028-BD59-F3B15FF2F771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1D5EA-1064-4ED5-B90F-8FD78C5EB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837DBC-87D1-403D-A999-BBBADD6C8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6532-F07B-4561-9381-45913E6D13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45694EB-6A4C-4EFB-971E-369461039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437486"/>
              </p:ext>
            </p:extLst>
          </p:nvPr>
        </p:nvGraphicFramePr>
        <p:xfrm>
          <a:off x="2031998" y="214811"/>
          <a:ext cx="8885382" cy="5598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6B697661-7A1E-4E9C-8FA2-77C6929C63EE}"/>
              </a:ext>
            </a:extLst>
          </p:cNvPr>
          <p:cNvSpPr/>
          <p:nvPr/>
        </p:nvSpPr>
        <p:spPr>
          <a:xfrm>
            <a:off x="9642764" y="4557376"/>
            <a:ext cx="1080000" cy="108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Audio_aplausos">
            <a:hlinkClick r:id="" action="ppaction://media"/>
            <a:extLst>
              <a:ext uri="{FF2B5EF4-FFF2-40B4-BE49-F238E27FC236}">
                <a16:creationId xmlns:a16="http://schemas.microsoft.com/office/drawing/2014/main" id="{AF60A7AC-3E48-4BAD-BC88-6ED1F473882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42764" y="110066"/>
            <a:ext cx="609600" cy="609600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1DF5332-C13C-8649-BCD8-0550B12C5FBA}"/>
              </a:ext>
            </a:extLst>
          </p:cNvPr>
          <p:cNvGrpSpPr/>
          <p:nvPr/>
        </p:nvGrpSpPr>
        <p:grpSpPr>
          <a:xfrm>
            <a:off x="5959186" y="111470"/>
            <a:ext cx="1031009" cy="892824"/>
            <a:chOff x="5959186" y="111470"/>
            <a:chExt cx="1031009" cy="892824"/>
          </a:xfrm>
        </p:grpSpPr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CF27BBE7-9B41-46F0-93CF-DB881E8EF93B}"/>
                </a:ext>
              </a:extLst>
            </p:cNvPr>
            <p:cNvSpPr/>
            <p:nvPr/>
          </p:nvSpPr>
          <p:spPr>
            <a:xfrm rot="10800000">
              <a:off x="5959186" y="111470"/>
              <a:ext cx="1031009" cy="89282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CB229455-0133-E643-B61E-7E72C45AE085}"/>
                </a:ext>
              </a:extLst>
            </p:cNvPr>
            <p:cNvSpPr txBox="1"/>
            <p:nvPr/>
          </p:nvSpPr>
          <p:spPr>
            <a:xfrm>
              <a:off x="6169890" y="214811"/>
              <a:ext cx="609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latin typeface="Chalkboard SE" panose="03050602040202020205" pitchFamily="66" charset="77"/>
                </a:rPr>
                <a:t>EXTRA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05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  <p:bldGraphic spid="6" grpId="3">
        <p:bldAsOne/>
      </p:bldGraphic>
      <p:bldGraphic spid="6" grpId="4">
        <p:bldAsOne/>
      </p:bldGraphic>
      <p:bldGraphic spid="6" grpId="5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</Words>
  <Application>Microsoft Macintosh PowerPoint</Application>
  <PresentationFormat>Panorámica</PresentationFormat>
  <Paragraphs>9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 SE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Talaya</dc:creator>
  <cp:lastModifiedBy>Microsoft Office User</cp:lastModifiedBy>
  <cp:revision>6</cp:revision>
  <dcterms:created xsi:type="dcterms:W3CDTF">2020-07-16T07:13:57Z</dcterms:created>
  <dcterms:modified xsi:type="dcterms:W3CDTF">2020-10-19T17:04:45Z</dcterms:modified>
</cp:coreProperties>
</file>