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4D05-436A-85E3-2E939DBCE264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11F4-4669-9B11-70FEB94FD996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4D05-436A-85E3-2E939DBCE264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4D05-436A-85E3-2E939DBCE264}"/>
              </c:ext>
            </c:extLst>
          </c:dPt>
          <c:dLbls>
            <c:txPr>
              <a:bodyPr rot="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F4-4669-9B11-70FEB94FD9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4D05-436A-85E3-2E939DBCE264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11F4-4669-9B11-70FEB94FD996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4D05-436A-85E3-2E939DBCE264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4D05-436A-85E3-2E939DBCE264}"/>
              </c:ext>
            </c:extLst>
          </c:dPt>
          <c:dLbls>
            <c:txPr>
              <a:bodyPr rot="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F4-4669-9B11-70FEB94FD9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46D3B-0BD6-4A4F-A735-4489B73733DA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3A8EC-0314-4DDF-8AE8-D5F7302DC79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9523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3A8EC-0314-4DDF-8AE8-D5F7302DC79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3573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BC-38B0-443E-B532-0418EA99F30C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280E-34B0-4FEF-A697-167DF3DD72B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53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BC-38B0-443E-B532-0418EA99F30C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280E-34B0-4FEF-A697-167DF3DD72B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603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BC-38B0-443E-B532-0418EA99F30C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280E-34B0-4FEF-A697-167DF3DD72B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18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BC-38B0-443E-B532-0418EA99F30C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280E-34B0-4FEF-A697-167DF3DD72B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84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BC-38B0-443E-B532-0418EA99F30C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280E-34B0-4FEF-A697-167DF3DD72B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257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BC-38B0-443E-B532-0418EA99F30C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280E-34B0-4FEF-A697-167DF3DD72B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97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BC-38B0-443E-B532-0418EA99F30C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280E-34B0-4FEF-A697-167DF3DD72B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30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BC-38B0-443E-B532-0418EA99F30C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280E-34B0-4FEF-A697-167DF3DD72B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60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BC-38B0-443E-B532-0418EA99F30C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280E-34B0-4FEF-A697-167DF3DD72B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107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BC-38B0-443E-B532-0418EA99F30C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280E-34B0-4FEF-A697-167DF3DD72B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14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5BC-38B0-443E-B532-0418EA99F30C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280E-34B0-4FEF-A697-167DF3DD72B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89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825BC-38B0-443E-B532-0418EA99F30C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3280E-34B0-4FEF-A697-167DF3DD72B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229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224115" y="1559614"/>
            <a:ext cx="4819006" cy="4029626"/>
            <a:chOff x="4224115" y="2236781"/>
            <a:chExt cx="4819006" cy="4029626"/>
          </a:xfrm>
        </p:grpSpPr>
        <p:graphicFrame>
          <p:nvGraphicFramePr>
            <p:cNvPr id="18" name="Gráfico 8">
              <a:extLst>
                <a:ext uri="{FF2B5EF4-FFF2-40B4-BE49-F238E27FC236}">
                  <a16:creationId xmlns:a16="http://schemas.microsoft.com/office/drawing/2014/main" xmlns="" id="{D2955350-D7D1-4996-BBFD-905EDC7952D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4652182"/>
                </p:ext>
              </p:extLst>
            </p:nvPr>
          </p:nvGraphicFramePr>
          <p:xfrm>
            <a:off x="4224115" y="2236781"/>
            <a:ext cx="4819006" cy="40296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5292080" y="3068960"/>
              <a:ext cx="13337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 FAVOR</a:t>
              </a:r>
              <a:endPara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625804" y="4413011"/>
              <a:ext cx="13337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 FAVOR</a:t>
              </a:r>
              <a:endPara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16216" y="3030051"/>
              <a:ext cx="16444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EN CONTRA</a:t>
              </a:r>
              <a:endPara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6056" y="4365104"/>
              <a:ext cx="16444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EN CONTRA</a:t>
              </a:r>
              <a:endPara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13034" y="1554500"/>
            <a:ext cx="4819006" cy="4029626"/>
            <a:chOff x="113034" y="2231667"/>
            <a:chExt cx="4819006" cy="4029626"/>
          </a:xfrm>
        </p:grpSpPr>
        <p:graphicFrame>
          <p:nvGraphicFramePr>
            <p:cNvPr id="16" name="Gráfico 8">
              <a:extLst>
                <a:ext uri="{FF2B5EF4-FFF2-40B4-BE49-F238E27FC236}">
                  <a16:creationId xmlns:a16="http://schemas.microsoft.com/office/drawing/2014/main" xmlns="" id="{D2955350-D7D1-4996-BBFD-905EDC7952D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706596135"/>
                </p:ext>
              </p:extLst>
            </p:nvPr>
          </p:nvGraphicFramePr>
          <p:xfrm>
            <a:off x="113034" y="2231667"/>
            <a:ext cx="4819006" cy="40296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1259632" y="2996952"/>
              <a:ext cx="13337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Clases separadas por género</a:t>
              </a:r>
              <a:endParaRPr lang="es-E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83768" y="3068960"/>
              <a:ext cx="151216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Las </a:t>
              </a:r>
              <a:r>
                <a:rPr lang="es-E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supersticio-nes</a:t>
              </a:r>
              <a:endParaRPr lang="es-E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8664" y="4293096"/>
              <a:ext cx="18191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Experimentos con</a:t>
              </a:r>
            </a:p>
            <a:p>
              <a:pPr algn="ctr"/>
              <a:r>
                <a:rPr lang="es-E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animales</a:t>
              </a:r>
              <a:endParaRPr lang="es-E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11760" y="4643844"/>
              <a:ext cx="16217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Monarquía</a:t>
              </a:r>
              <a:endParaRPr lang="es-E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83914" y="260648"/>
            <a:ext cx="8680574" cy="1138773"/>
          </a:xfrm>
          <a:prstGeom prst="rect">
            <a:avLst/>
          </a:prstGeom>
          <a:noFill/>
          <a:ln w="28575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VAMOS A DEBATIR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Haz girar la ruleta de los temas pulsando el botón y párala pulsando de nuevo.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Ahora haz girar la ruleta de «A favor» o «En contra» y párala para ver qué postura te toca defender.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 rot="2194448">
            <a:off x="261651" y="1954348"/>
            <a:ext cx="1004953" cy="792088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ight Arrow 18"/>
          <p:cNvSpPr/>
          <p:nvPr/>
        </p:nvSpPr>
        <p:spPr>
          <a:xfrm rot="2194448">
            <a:off x="4349004" y="1983443"/>
            <a:ext cx="1004953" cy="792088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Botón Temas"/>
          <p:cNvSpPr/>
          <p:nvPr/>
        </p:nvSpPr>
        <p:spPr>
          <a:xfrm>
            <a:off x="1691680" y="5849297"/>
            <a:ext cx="1512168" cy="892071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TEMAS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Botón Favor/Contra"/>
          <p:cNvSpPr/>
          <p:nvPr/>
        </p:nvSpPr>
        <p:spPr>
          <a:xfrm>
            <a:off x="5751580" y="5849297"/>
            <a:ext cx="1844756" cy="892071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A FAVOR / EN CONTRA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tambores-redobles (1)">
            <a:hlinkClick r:id="" action="ppaction://media"/>
            <a:extLst>
              <a:ext uri="{FF2B5EF4-FFF2-40B4-BE49-F238E27FC236}">
                <a16:creationId xmlns:a16="http://schemas.microsoft.com/office/drawing/2014/main" xmlns="" id="{B5FA67DD-A931-471B-A210-FB4A58DB6B7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170797" y="1518340"/>
            <a:ext cx="487363" cy="487363"/>
          </a:xfrm>
          <a:prstGeom prst="rect">
            <a:avLst/>
          </a:prstGeom>
        </p:spPr>
      </p:pic>
      <p:pic>
        <p:nvPicPr>
          <p:cNvPr id="35" name="tambores-redobles (1)">
            <a:hlinkClick r:id="" action="ppaction://media"/>
            <a:extLst>
              <a:ext uri="{FF2B5EF4-FFF2-40B4-BE49-F238E27FC236}">
                <a16:creationId xmlns:a16="http://schemas.microsoft.com/office/drawing/2014/main" xmlns="" id="{B5FA67DD-A931-471B-A210-FB4A58DB6B7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469530" y="1518340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62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92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892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4" dur="1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 showWhenStopped="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 vol="80000" showWhenStopped="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70</Words>
  <Application>Microsoft Office PowerPoint</Application>
  <PresentationFormat>On-screen Show (4:3)</PresentationFormat>
  <Paragraphs>15</Paragraphs>
  <Slides>1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Gara Álvarez Rodríguez</dc:creator>
  <cp:lastModifiedBy>Gara Álvarez Rodríguez</cp:lastModifiedBy>
  <cp:revision>11</cp:revision>
  <dcterms:created xsi:type="dcterms:W3CDTF">2020-10-17T18:17:44Z</dcterms:created>
  <dcterms:modified xsi:type="dcterms:W3CDTF">2020-10-17T20:07:35Z</dcterms:modified>
</cp:coreProperties>
</file>