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687"/>
    <p:restoredTop sz="95545"/>
  </p:normalViewPr>
  <p:slideViewPr>
    <p:cSldViewPr snapToGrid="0" snapToObjects="1">
      <p:cViewPr varScale="1">
        <p:scale>
          <a:sx n="82" d="100"/>
          <a:sy n="82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E3FD2-09B7-4F44-8AA0-9A29DF17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AF4C3E-F042-4647-AF9C-F670D641A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9B7791-7211-2B49-B1F8-CEF349625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E4F416-4474-444F-AFA4-6C2093DC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F0558A-CDBA-D546-8934-5F6DD0467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47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BC052-2824-1B4F-B394-4AA553B6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16BF91-6920-F648-B370-DF9223821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609429-0430-614A-8238-824D93F7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B7AC11-D38E-0547-9FC4-AA22281E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31BA90-F510-4845-9351-32EC2CB9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58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99E0AF-C19D-7F4C-B35B-6B2552104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CB8369-ECF4-AD47-A192-A8B8E1D72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662C20-F5D9-B144-A243-3399F947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2BB64E-D5CA-B043-9C11-C6E3F524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17CAEF-A375-E446-8B4E-FDA368CA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64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6ADC7-998F-494B-B881-56A20074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CD1A35-F21A-A344-9F44-9FB6CD3D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CF01DD-80C2-6C4F-BF56-B7221D80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2DEF8-2FA9-9D4A-AC8C-92364ED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C1E287-D375-ED42-A7A6-B0DCC716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24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2F944-FFB2-AB4A-A06F-FA8BB8D1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2ECFE1-9881-714B-98F0-6D324E2AD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5962ED-8231-5143-B4CA-FB10B4E5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E3D4A1-44DB-CD40-88F5-8CAF02E9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7E2C19-4427-E34A-9DD6-8A6A5C58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2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D1BA9-9060-4641-BA32-02DA4742D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8CD0BB-3317-3143-9E8A-53B295866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5FBF6A-555C-834D-AB37-43E69425D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9E3826-6F12-CC4E-9D29-3D190759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403733-5DFB-4B40-98BC-1916378F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F3F9A1-A256-3546-B396-EEE4E3BE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36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6148D-BB60-2C40-B48A-070327D4E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BA9C1E-B421-B447-AA32-014BACB05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972587-1857-2145-A81B-25A694DE0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E13F6D-77C3-C742-BEF6-1004A8867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B17292-232D-0D42-BCCD-CE63ACEBA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513A95-D5BA-224E-A08E-A3F2E466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DCD56E-44EE-3D4D-86A2-034779A2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4C30F4-6A80-9349-A488-39AD9A25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98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82B61-E9A5-C842-BD1A-44F24793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C156C1-8BDB-8044-B1F9-3FD67C20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523D77-CFC9-9140-82D7-9D245BB1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664394-CFDF-9244-91C1-AC1FB9BA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49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753E38-34F9-F04F-A02C-4B74490C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0EE341-8160-4745-90DA-AFA835D3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875652-E149-3F4E-9154-4D170115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88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85A0A-0B88-384F-B0FC-514B008CA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1A3BDB-84AB-9749-B196-5B03932B3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7BBEBD-2FEB-7849-BB64-5EF766304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79BDBC-0471-9640-86B8-8F6BB773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9C0821-17B5-974C-91E8-59C2FBD2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FB498F-0249-9A4D-AB7A-A472D31C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91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8BB60-2D4A-1943-9A7C-BD6F570A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1541E8-9F55-7E48-9548-B7D4AE053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C83FBC-BE12-0F4B-B264-37D59A007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7EBABC-59AE-614E-88CE-7EA4A149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183C6C-CC42-AC43-AE00-C23E4110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6678BE-D4B8-7C42-B15D-CD7F1079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27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5CCEE3-AA94-C445-854A-6AF3931E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1B60DC-DCA5-1F44-9A88-F4C320417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27CC4E-6171-814E-B1C1-7E3FC932D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27591-656F-4946-A58F-36ECAFD6ADA6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FE65FC-EA7A-1E46-A721-D46E3087C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2CC885-89F2-B14E-A8F2-F7B59E3EE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F3E78-9297-1547-BA00-C199BD6925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5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itchen 1">
            <a:extLst>
              <a:ext uri="{FF2B5EF4-FFF2-40B4-BE49-F238E27FC236}">
                <a16:creationId xmlns:a16="http://schemas.microsoft.com/office/drawing/2014/main" id="{FEDE818C-61C0-7047-BC3F-083CE3D09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35" y="933324"/>
            <a:ext cx="2044700" cy="1548852"/>
          </a:xfrm>
          <a:prstGeom prst="rect">
            <a:avLst/>
          </a:prstGeom>
        </p:spPr>
      </p:pic>
      <p:pic>
        <p:nvPicPr>
          <p:cNvPr id="7" name="livingroom 1">
            <a:extLst>
              <a:ext uri="{FF2B5EF4-FFF2-40B4-BE49-F238E27FC236}">
                <a16:creationId xmlns:a16="http://schemas.microsoft.com/office/drawing/2014/main" id="{AEFE6653-0758-8549-B603-035261EEF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3979" y="933325"/>
            <a:ext cx="2044700" cy="1548849"/>
          </a:xfrm>
          <a:prstGeom prst="rect">
            <a:avLst/>
          </a:prstGeom>
        </p:spPr>
      </p:pic>
      <p:pic>
        <p:nvPicPr>
          <p:cNvPr id="9" name="bedroom 1">
            <a:extLst>
              <a:ext uri="{FF2B5EF4-FFF2-40B4-BE49-F238E27FC236}">
                <a16:creationId xmlns:a16="http://schemas.microsoft.com/office/drawing/2014/main" id="{A7473FAF-07BC-0641-9CF0-50889B78B4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35" y="3941219"/>
            <a:ext cx="2044700" cy="1548850"/>
          </a:xfrm>
          <a:prstGeom prst="rect">
            <a:avLst/>
          </a:prstGeom>
        </p:spPr>
      </p:pic>
      <p:pic>
        <p:nvPicPr>
          <p:cNvPr id="11" name="bathroom 1">
            <a:extLst>
              <a:ext uri="{FF2B5EF4-FFF2-40B4-BE49-F238E27FC236}">
                <a16:creationId xmlns:a16="http://schemas.microsoft.com/office/drawing/2014/main" id="{F49D6477-AFFB-FB42-B75A-52F74703FA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1016" y="933324"/>
            <a:ext cx="2044700" cy="1548851"/>
          </a:xfrm>
          <a:prstGeom prst="rect">
            <a:avLst/>
          </a:prstGeom>
        </p:spPr>
      </p:pic>
      <p:pic>
        <p:nvPicPr>
          <p:cNvPr id="16" name="Kitchen 2">
            <a:extLst>
              <a:ext uri="{FF2B5EF4-FFF2-40B4-BE49-F238E27FC236}">
                <a16:creationId xmlns:a16="http://schemas.microsoft.com/office/drawing/2014/main" id="{0B09D4FF-641C-A84C-BFAF-98D579E14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9236" y="3941217"/>
            <a:ext cx="2044700" cy="1548852"/>
          </a:xfrm>
          <a:prstGeom prst="rect">
            <a:avLst/>
          </a:prstGeom>
        </p:spPr>
      </p:pic>
      <p:pic>
        <p:nvPicPr>
          <p:cNvPr id="17" name="living room 2">
            <a:extLst>
              <a:ext uri="{FF2B5EF4-FFF2-40B4-BE49-F238E27FC236}">
                <a16:creationId xmlns:a16="http://schemas.microsoft.com/office/drawing/2014/main" id="{44F98287-448C-9746-B383-45BF076DE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435" y="3941220"/>
            <a:ext cx="2044700" cy="1548849"/>
          </a:xfrm>
          <a:prstGeom prst="rect">
            <a:avLst/>
          </a:prstGeom>
        </p:spPr>
      </p:pic>
      <p:pic>
        <p:nvPicPr>
          <p:cNvPr id="18" name="bedroom 2">
            <a:extLst>
              <a:ext uri="{FF2B5EF4-FFF2-40B4-BE49-F238E27FC236}">
                <a16:creationId xmlns:a16="http://schemas.microsoft.com/office/drawing/2014/main" id="{373D151F-A778-9F42-9EA3-45CF160AB0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3382" y="3995360"/>
            <a:ext cx="2044700" cy="1548850"/>
          </a:xfrm>
          <a:prstGeom prst="rect">
            <a:avLst/>
          </a:prstGeom>
        </p:spPr>
      </p:pic>
      <p:pic>
        <p:nvPicPr>
          <p:cNvPr id="19" name="bathroom2">
            <a:extLst>
              <a:ext uri="{FF2B5EF4-FFF2-40B4-BE49-F238E27FC236}">
                <a16:creationId xmlns:a16="http://schemas.microsoft.com/office/drawing/2014/main" id="{EB3307F9-5CFE-1044-BE53-672D57929C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2497" y="933324"/>
            <a:ext cx="2044700" cy="1548851"/>
          </a:xfrm>
          <a:prstGeom prst="rect">
            <a:avLst/>
          </a:prstGeom>
        </p:spPr>
      </p:pic>
      <p:sp>
        <p:nvSpPr>
          <p:cNvPr id="20" name="Rectángulo 1">
            <a:extLst>
              <a:ext uri="{FF2B5EF4-FFF2-40B4-BE49-F238E27FC236}">
                <a16:creationId xmlns:a16="http://schemas.microsoft.com/office/drawing/2014/main" id="{CF7ABA0F-6E4E-014F-B606-89CEB6432FC8}"/>
              </a:ext>
            </a:extLst>
          </p:cNvPr>
          <p:cNvSpPr/>
          <p:nvPr/>
        </p:nvSpPr>
        <p:spPr>
          <a:xfrm>
            <a:off x="732456" y="490951"/>
            <a:ext cx="2294462" cy="27279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chemeClr val="tx1"/>
                </a:solidFill>
                <a:latin typeface="Chalkboard SE" panose="03050602040202020205" pitchFamily="66" charset="77"/>
              </a:rPr>
              <a:t>1</a:t>
            </a:r>
          </a:p>
        </p:txBody>
      </p:sp>
      <p:sp>
        <p:nvSpPr>
          <p:cNvPr id="21" name="Rectángulo 4">
            <a:extLst>
              <a:ext uri="{FF2B5EF4-FFF2-40B4-BE49-F238E27FC236}">
                <a16:creationId xmlns:a16="http://schemas.microsoft.com/office/drawing/2014/main" id="{CC078412-9DA7-BF43-A622-8C27EC300805}"/>
              </a:ext>
            </a:extLst>
          </p:cNvPr>
          <p:cNvSpPr/>
          <p:nvPr/>
        </p:nvSpPr>
        <p:spPr>
          <a:xfrm>
            <a:off x="9482081" y="490951"/>
            <a:ext cx="2294462" cy="27279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chemeClr val="tx1"/>
                </a:solidFill>
                <a:latin typeface="Chalkboard SE" panose="03050602040202020205" pitchFamily="66" charset="77"/>
              </a:rPr>
              <a:t>4</a:t>
            </a:r>
            <a:endParaRPr lang="es-ES" sz="9600" dirty="0"/>
          </a:p>
        </p:txBody>
      </p:sp>
      <p:sp>
        <p:nvSpPr>
          <p:cNvPr id="22" name="Rectángulo 3">
            <a:extLst>
              <a:ext uri="{FF2B5EF4-FFF2-40B4-BE49-F238E27FC236}">
                <a16:creationId xmlns:a16="http://schemas.microsoft.com/office/drawing/2014/main" id="{92185716-2710-0445-B262-1B9C1E089FDF}"/>
              </a:ext>
            </a:extLst>
          </p:cNvPr>
          <p:cNvSpPr/>
          <p:nvPr/>
        </p:nvSpPr>
        <p:spPr>
          <a:xfrm>
            <a:off x="6643562" y="490951"/>
            <a:ext cx="2294462" cy="27279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chemeClr val="tx1"/>
                </a:solidFill>
                <a:latin typeface="Chalkboard SE" panose="03050602040202020205" pitchFamily="66" charset="77"/>
              </a:rPr>
              <a:t>3</a:t>
            </a:r>
            <a:endParaRPr lang="es-ES" sz="9600" dirty="0"/>
          </a:p>
        </p:txBody>
      </p:sp>
      <p:sp>
        <p:nvSpPr>
          <p:cNvPr id="23" name="Rectángulo 2">
            <a:extLst>
              <a:ext uri="{FF2B5EF4-FFF2-40B4-BE49-F238E27FC236}">
                <a16:creationId xmlns:a16="http://schemas.microsoft.com/office/drawing/2014/main" id="{EC9A8D08-762E-2249-80A1-7FE5CFDEFFD8}"/>
              </a:ext>
            </a:extLst>
          </p:cNvPr>
          <p:cNvSpPr/>
          <p:nvPr/>
        </p:nvSpPr>
        <p:spPr>
          <a:xfrm>
            <a:off x="3522802" y="495357"/>
            <a:ext cx="2294462" cy="27279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chemeClr val="tx1"/>
                </a:solidFill>
                <a:latin typeface="Chalkboard SE" panose="03050602040202020205" pitchFamily="66" charset="77"/>
              </a:rPr>
              <a:t>2</a:t>
            </a:r>
            <a:endParaRPr lang="es-ES" sz="9600" dirty="0"/>
          </a:p>
        </p:txBody>
      </p:sp>
      <p:sp>
        <p:nvSpPr>
          <p:cNvPr id="24" name="Rectángulo 5">
            <a:extLst>
              <a:ext uri="{FF2B5EF4-FFF2-40B4-BE49-F238E27FC236}">
                <a16:creationId xmlns:a16="http://schemas.microsoft.com/office/drawing/2014/main" id="{318B9D87-6421-B646-ABE4-65CCD0CB9648}"/>
              </a:ext>
            </a:extLst>
          </p:cNvPr>
          <p:cNvSpPr/>
          <p:nvPr/>
        </p:nvSpPr>
        <p:spPr>
          <a:xfrm>
            <a:off x="732456" y="3552987"/>
            <a:ext cx="2294462" cy="27279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chemeClr val="tx1"/>
                </a:solidFill>
                <a:latin typeface="Chalkboard SE" panose="03050602040202020205" pitchFamily="66" charset="77"/>
              </a:rPr>
              <a:t>5</a:t>
            </a:r>
            <a:endParaRPr lang="es-ES" sz="9600" dirty="0"/>
          </a:p>
        </p:txBody>
      </p:sp>
      <p:sp>
        <p:nvSpPr>
          <p:cNvPr id="25" name="Rectángulo 6">
            <a:extLst>
              <a:ext uri="{FF2B5EF4-FFF2-40B4-BE49-F238E27FC236}">
                <a16:creationId xmlns:a16="http://schemas.microsoft.com/office/drawing/2014/main" id="{0FE8CB19-D39B-8D47-9B74-3C323CE99891}"/>
              </a:ext>
            </a:extLst>
          </p:cNvPr>
          <p:cNvSpPr/>
          <p:nvPr/>
        </p:nvSpPr>
        <p:spPr>
          <a:xfrm>
            <a:off x="3515309" y="3552987"/>
            <a:ext cx="2294462" cy="27279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" name="Rectángulo 7">
            <a:extLst>
              <a:ext uri="{FF2B5EF4-FFF2-40B4-BE49-F238E27FC236}">
                <a16:creationId xmlns:a16="http://schemas.microsoft.com/office/drawing/2014/main" id="{2DD8C3C9-A4DE-4A43-A0FC-27B33C01ADD0}"/>
              </a:ext>
            </a:extLst>
          </p:cNvPr>
          <p:cNvSpPr/>
          <p:nvPr/>
        </p:nvSpPr>
        <p:spPr>
          <a:xfrm>
            <a:off x="6606724" y="3552987"/>
            <a:ext cx="2294462" cy="27279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chemeClr val="tx1"/>
                </a:solidFill>
                <a:latin typeface="Chalkboard SE" panose="03050602040202020205" pitchFamily="66" charset="77"/>
              </a:rPr>
              <a:t>7</a:t>
            </a:r>
            <a:endParaRPr lang="es-ES" sz="9600" dirty="0"/>
          </a:p>
        </p:txBody>
      </p:sp>
      <p:sp>
        <p:nvSpPr>
          <p:cNvPr id="27" name="Rectángulo 8">
            <a:extLst>
              <a:ext uri="{FF2B5EF4-FFF2-40B4-BE49-F238E27FC236}">
                <a16:creationId xmlns:a16="http://schemas.microsoft.com/office/drawing/2014/main" id="{FA44E7C3-1BE4-2E43-86C1-34A778C3112F}"/>
              </a:ext>
            </a:extLst>
          </p:cNvPr>
          <p:cNvSpPr/>
          <p:nvPr/>
        </p:nvSpPr>
        <p:spPr>
          <a:xfrm>
            <a:off x="9558582" y="3552987"/>
            <a:ext cx="2294462" cy="27279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>
                <a:solidFill>
                  <a:schemeClr val="tx1"/>
                </a:solidFill>
                <a:latin typeface="Chalkboard SE" panose="03050602040202020205" pitchFamily="66" charset="77"/>
              </a:rPr>
              <a:t>8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643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</Words>
  <Application>Microsoft Macintosh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Chalkboard SE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13</cp:revision>
  <dcterms:created xsi:type="dcterms:W3CDTF">2020-10-18T11:19:09Z</dcterms:created>
  <dcterms:modified xsi:type="dcterms:W3CDTF">2020-10-19T12:11:07Z</dcterms:modified>
</cp:coreProperties>
</file>