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67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6" r:id="rId12"/>
  </p:sldIdLst>
  <p:sldSz cx="18288000" cy="10287000"/>
  <p:notesSz cx="6858000" cy="9144000"/>
  <p:embeddedFontLst>
    <p:embeddedFont>
      <p:font typeface="Arimo Bold" panose="020B0704020202020204" pitchFamily="34" charset="0"/>
      <p:regular r:id="rId13"/>
      <p:bold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omic Sans MS" panose="030F0902030302020204" pitchFamily="66" charset="0"/>
      <p:regular r:id="rId19"/>
    </p:embeddedFont>
    <p:embeddedFont>
      <p:font typeface="Glacial Indifference Bold" pitchFamily="2" charset="0"/>
      <p:regular r:id="rId20"/>
      <p:bold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6F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26" autoAdjust="0"/>
  </p:normalViewPr>
  <p:slideViewPr>
    <p:cSldViewPr>
      <p:cViewPr varScale="1">
        <p:scale>
          <a:sx n="70" d="100"/>
          <a:sy n="70" d="100"/>
        </p:scale>
        <p:origin x="840" y="1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4.png"/><Relationship Id="rId7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image" Target="../media/image7.png"/><Relationship Id="rId4" Type="http://schemas.openxmlformats.org/officeDocument/2006/relationships/image" Target="../media/image5.png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26" Type="http://schemas.openxmlformats.org/officeDocument/2006/relationships/image" Target="../media/image30.png"/><Relationship Id="rId3" Type="http://schemas.openxmlformats.org/officeDocument/2006/relationships/image" Target="../media/image9.png"/><Relationship Id="rId21" Type="http://schemas.openxmlformats.org/officeDocument/2006/relationships/image" Target="../media/image25.png"/><Relationship Id="rId7" Type="http://schemas.openxmlformats.org/officeDocument/2006/relationships/slide" Target="slide2.xml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5" Type="http://schemas.openxmlformats.org/officeDocument/2006/relationships/image" Target="../media/image29.png"/><Relationship Id="rId2" Type="http://schemas.openxmlformats.org/officeDocument/2006/relationships/image" Target="../media/image8.png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24" Type="http://schemas.openxmlformats.org/officeDocument/2006/relationships/image" Target="../media/image28.png"/><Relationship Id="rId5" Type="http://schemas.openxmlformats.org/officeDocument/2006/relationships/image" Target="../media/image11.png"/><Relationship Id="rId15" Type="http://schemas.openxmlformats.org/officeDocument/2006/relationships/image" Target="../media/image19.png"/><Relationship Id="rId23" Type="http://schemas.openxmlformats.org/officeDocument/2006/relationships/image" Target="../media/image27.png"/><Relationship Id="rId10" Type="http://schemas.openxmlformats.org/officeDocument/2006/relationships/image" Target="../media/image4.png"/><Relationship Id="rId19" Type="http://schemas.openxmlformats.org/officeDocument/2006/relationships/image" Target="../media/image23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Relationship Id="rId14" Type="http://schemas.openxmlformats.org/officeDocument/2006/relationships/image" Target="../media/image18.png"/><Relationship Id="rId22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13" Type="http://schemas.openxmlformats.org/officeDocument/2006/relationships/image" Target="../media/image42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12" Type="http://schemas.openxmlformats.org/officeDocument/2006/relationships/image" Target="../media/image4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11" Type="http://schemas.openxmlformats.org/officeDocument/2006/relationships/image" Target="../media/image40.png"/><Relationship Id="rId5" Type="http://schemas.openxmlformats.org/officeDocument/2006/relationships/image" Target="../media/image34.jpeg"/><Relationship Id="rId15" Type="http://schemas.openxmlformats.org/officeDocument/2006/relationships/image" Target="../media/image4.png"/><Relationship Id="rId10" Type="http://schemas.openxmlformats.org/officeDocument/2006/relationships/image" Target="../media/image39.png"/><Relationship Id="rId4" Type="http://schemas.openxmlformats.org/officeDocument/2006/relationships/image" Target="../media/image33.jpeg"/><Relationship Id="rId9" Type="http://schemas.openxmlformats.org/officeDocument/2006/relationships/image" Target="../media/image38.png"/><Relationship Id="rId1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7269" r="27269"/>
          <a:stretch>
            <a:fillRect/>
          </a:stretch>
        </p:blipFill>
        <p:spPr>
          <a:xfrm>
            <a:off x="11079782" y="-605112"/>
            <a:ext cx="7882021" cy="1155165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92647" y="3245554"/>
            <a:ext cx="8505218" cy="19562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430259">
            <a:off x="9037946" y="-267167"/>
            <a:ext cx="2119837" cy="211983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122855" y="5447855"/>
            <a:ext cx="4591139" cy="483914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43202" y="7595193"/>
            <a:ext cx="3527347" cy="269180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2028281">
            <a:off x="-328801" y="1416003"/>
            <a:ext cx="2715003" cy="2715003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218805" y="3845392"/>
            <a:ext cx="7252903" cy="6808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61"/>
              </a:lnSpc>
            </a:pPr>
            <a:r>
              <a:rPr lang="en-US" sz="4467" dirty="0">
                <a:solidFill>
                  <a:srgbClr val="F8F8EE">
                    <a:alpha val="98824"/>
                  </a:srgbClr>
                </a:solidFill>
                <a:latin typeface="Glacial Indifference Bold"/>
              </a:rPr>
              <a:t>¡VAMOS A LA PELUQUERÍA!</a:t>
            </a:r>
          </a:p>
        </p:txBody>
      </p:sp>
      <p:pic>
        <p:nvPicPr>
          <p:cNvPr id="10" name="Imagen 9" descr="Mapa&#10;&#10;Descripción generada automáticamente">
            <a:extLst>
              <a:ext uri="{FF2B5EF4-FFF2-40B4-BE49-F238E27FC236}">
                <a16:creationId xmlns:a16="http://schemas.microsoft.com/office/drawing/2014/main" id="{30098B4B-76DE-EE44-B1DE-B48A21070A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0118" y="-203698"/>
            <a:ext cx="3057635" cy="171991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86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redondeado 2">
            <a:extLst>
              <a:ext uri="{FF2B5EF4-FFF2-40B4-BE49-F238E27FC236}">
                <a16:creationId xmlns:a16="http://schemas.microsoft.com/office/drawing/2014/main" id="{8C165A87-9B0A-BA4C-A4BC-15D2CA27250A}"/>
              </a:ext>
            </a:extLst>
          </p:cNvPr>
          <p:cNvSpPr/>
          <p:nvPr/>
        </p:nvSpPr>
        <p:spPr>
          <a:xfrm>
            <a:off x="1676400" y="798621"/>
            <a:ext cx="14325600" cy="1524000"/>
          </a:xfrm>
          <a:prstGeom prst="round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1" name="TextBox 3">
            <a:extLst>
              <a:ext uri="{FF2B5EF4-FFF2-40B4-BE49-F238E27FC236}">
                <a16:creationId xmlns:a16="http://schemas.microsoft.com/office/drawing/2014/main" id="{8EDD166E-0E70-3A4F-9073-B06AEB382E59}"/>
              </a:ext>
            </a:extLst>
          </p:cNvPr>
          <p:cNvSpPr txBox="1"/>
          <p:nvPr/>
        </p:nvSpPr>
        <p:spPr>
          <a:xfrm>
            <a:off x="1371598" y="1058556"/>
            <a:ext cx="14935200" cy="1154162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4000" dirty="0" err="1">
                <a:solidFill>
                  <a:srgbClr val="393536"/>
                </a:solidFill>
                <a:latin typeface="Comic Sans MS" panose="030F0902030302020204" pitchFamily="66" charset="0"/>
              </a:rPr>
              <a:t>Quiero</a:t>
            </a:r>
            <a:r>
              <a:rPr lang="en-US" sz="4000" dirty="0">
                <a:solidFill>
                  <a:srgbClr val="393536"/>
                </a:solidFill>
                <a:latin typeface="Comic Sans MS" panose="030F0902030302020204" pitchFamily="66" charset="0"/>
              </a:rPr>
              <a:t> </a:t>
            </a:r>
            <a:r>
              <a:rPr lang="en-US" sz="4000" dirty="0" err="1">
                <a:solidFill>
                  <a:srgbClr val="393536"/>
                </a:solidFill>
                <a:latin typeface="Comic Sans MS" panose="030F0902030302020204" pitchFamily="66" charset="0"/>
              </a:rPr>
              <a:t>hacerme</a:t>
            </a:r>
            <a:r>
              <a:rPr lang="en-US" sz="4000" dirty="0">
                <a:solidFill>
                  <a:srgbClr val="393536"/>
                </a:solidFill>
                <a:latin typeface="Comic Sans MS" panose="030F0902030302020204" pitchFamily="66" charset="0"/>
              </a:rPr>
              <a:t> un </a:t>
            </a:r>
            <a:r>
              <a:rPr lang="en-US" sz="4000" dirty="0" err="1">
                <a:solidFill>
                  <a:srgbClr val="393536"/>
                </a:solidFill>
                <a:latin typeface="Comic Sans MS" panose="030F0902030302020204" pitchFamily="66" charset="0"/>
              </a:rPr>
              <a:t>cambio</a:t>
            </a:r>
            <a:r>
              <a:rPr lang="en-US" sz="4000" dirty="0">
                <a:solidFill>
                  <a:srgbClr val="393536"/>
                </a:solidFill>
                <a:latin typeface="Comic Sans MS" panose="030F0902030302020204" pitchFamily="66" charset="0"/>
              </a:rPr>
              <a:t> de “look” y me </a:t>
            </a:r>
            <a:r>
              <a:rPr lang="en-US" sz="4000" dirty="0" err="1">
                <a:solidFill>
                  <a:srgbClr val="393536"/>
                </a:solidFill>
                <a:latin typeface="Comic Sans MS" panose="030F0902030302020204" pitchFamily="66" charset="0"/>
              </a:rPr>
              <a:t>gustaría</a:t>
            </a:r>
            <a:r>
              <a:rPr lang="en-US" sz="4000" dirty="0">
                <a:solidFill>
                  <a:srgbClr val="393536"/>
                </a:solidFill>
                <a:latin typeface="Comic Sans MS" panose="030F0902030302020204" pitchFamily="66" charset="0"/>
              </a:rPr>
              <a:t> </a:t>
            </a:r>
            <a:r>
              <a:rPr lang="en-US" sz="4000" dirty="0" err="1">
                <a:solidFill>
                  <a:srgbClr val="393536"/>
                </a:solidFill>
                <a:latin typeface="Comic Sans MS" panose="030F0902030302020204" pitchFamily="66" charset="0"/>
              </a:rPr>
              <a:t>tener</a:t>
            </a:r>
            <a:r>
              <a:rPr lang="en-US" sz="4000" dirty="0">
                <a:solidFill>
                  <a:srgbClr val="393536"/>
                </a:solidFill>
                <a:latin typeface="Comic Sans MS" panose="030F0902030302020204" pitchFamily="66" charset="0"/>
              </a:rPr>
              <a:t> el </a:t>
            </a:r>
          </a:p>
          <a:p>
            <a:pPr algn="ctr">
              <a:lnSpc>
                <a:spcPts val="4480"/>
              </a:lnSpc>
            </a:pPr>
            <a:r>
              <a:rPr lang="en-US" sz="4000" dirty="0" err="1">
                <a:solidFill>
                  <a:srgbClr val="393536"/>
                </a:solidFill>
                <a:latin typeface="Comic Sans MS" panose="030F0902030302020204" pitchFamily="66" charset="0"/>
              </a:rPr>
              <a:t>pelo</a:t>
            </a:r>
            <a:r>
              <a:rPr lang="en-US" sz="4000" dirty="0">
                <a:solidFill>
                  <a:srgbClr val="393536"/>
                </a:solidFill>
                <a:latin typeface="Comic Sans MS" panose="030F0902030302020204" pitchFamily="66" charset="0"/>
              </a:rPr>
              <a:t> </a:t>
            </a:r>
            <a:r>
              <a:rPr lang="en-US" sz="4000" dirty="0" err="1">
                <a:solidFill>
                  <a:srgbClr val="393536"/>
                </a:solidFill>
                <a:latin typeface="Comic Sans MS" panose="030F0902030302020204" pitchFamily="66" charset="0"/>
              </a:rPr>
              <a:t>rizado</a:t>
            </a:r>
            <a:r>
              <a:rPr lang="en-US" sz="4000" dirty="0">
                <a:solidFill>
                  <a:srgbClr val="393536"/>
                </a:solidFill>
                <a:latin typeface="Comic Sans MS" panose="030F0902030302020204" pitchFamily="66" charset="0"/>
              </a:rPr>
              <a:t> ¿sabes </a:t>
            </a:r>
            <a:r>
              <a:rPr lang="en-US" sz="4000" dirty="0" err="1">
                <a:solidFill>
                  <a:srgbClr val="393536"/>
                </a:solidFill>
                <a:latin typeface="Comic Sans MS" panose="030F0902030302020204" pitchFamily="66" charset="0"/>
              </a:rPr>
              <a:t>qué</a:t>
            </a:r>
            <a:r>
              <a:rPr lang="en-US" sz="4000" dirty="0">
                <a:solidFill>
                  <a:srgbClr val="393536"/>
                </a:solidFill>
                <a:latin typeface="Comic Sans MS" panose="030F0902030302020204" pitchFamily="66" charset="0"/>
              </a:rPr>
              <a:t> </a:t>
            </a:r>
            <a:r>
              <a:rPr lang="en-US" sz="4000" dirty="0" err="1">
                <a:solidFill>
                  <a:srgbClr val="393536"/>
                </a:solidFill>
                <a:latin typeface="Comic Sans MS" panose="030F0902030302020204" pitchFamily="66" charset="0"/>
              </a:rPr>
              <a:t>tratamiento</a:t>
            </a:r>
            <a:r>
              <a:rPr lang="en-US" sz="4000" dirty="0">
                <a:solidFill>
                  <a:srgbClr val="393536"/>
                </a:solidFill>
                <a:latin typeface="Comic Sans MS" panose="030F0902030302020204" pitchFamily="66" charset="0"/>
              </a:rPr>
              <a:t> </a:t>
            </a:r>
            <a:r>
              <a:rPr lang="en-US" sz="4000" dirty="0" err="1">
                <a:solidFill>
                  <a:srgbClr val="393536"/>
                </a:solidFill>
                <a:latin typeface="Comic Sans MS" panose="030F0902030302020204" pitchFamily="66" charset="0"/>
              </a:rPr>
              <a:t>debo</a:t>
            </a:r>
            <a:r>
              <a:rPr lang="en-US" sz="4000" dirty="0">
                <a:solidFill>
                  <a:srgbClr val="393536"/>
                </a:solidFill>
                <a:latin typeface="Comic Sans MS" panose="030F0902030302020204" pitchFamily="66" charset="0"/>
              </a:rPr>
              <a:t> </a:t>
            </a:r>
            <a:r>
              <a:rPr lang="en-US" sz="4000" dirty="0" err="1">
                <a:solidFill>
                  <a:srgbClr val="393536"/>
                </a:solidFill>
                <a:latin typeface="Comic Sans MS" panose="030F0902030302020204" pitchFamily="66" charset="0"/>
              </a:rPr>
              <a:t>pedir</a:t>
            </a:r>
            <a:r>
              <a:rPr lang="en-US" sz="4000" dirty="0">
                <a:solidFill>
                  <a:srgbClr val="393536"/>
                </a:solidFill>
                <a:latin typeface="Comic Sans MS" panose="030F0902030302020204" pitchFamily="66" charset="0"/>
              </a:rPr>
              <a:t>?</a:t>
            </a:r>
          </a:p>
        </p:txBody>
      </p:sp>
      <p:sp>
        <p:nvSpPr>
          <p:cNvPr id="8" name="CAJA A">
            <a:extLst>
              <a:ext uri="{FF2B5EF4-FFF2-40B4-BE49-F238E27FC236}">
                <a16:creationId xmlns:a16="http://schemas.microsoft.com/office/drawing/2014/main" id="{A79D7C23-5F9A-464B-A0FF-62ED3970FBDA}"/>
              </a:ext>
            </a:extLst>
          </p:cNvPr>
          <p:cNvSpPr/>
          <p:nvPr/>
        </p:nvSpPr>
        <p:spPr>
          <a:xfrm>
            <a:off x="564360" y="7844831"/>
            <a:ext cx="3581400" cy="1963101"/>
          </a:xfrm>
          <a:prstGeom prst="round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CAJA B">
            <a:extLst>
              <a:ext uri="{FF2B5EF4-FFF2-40B4-BE49-F238E27FC236}">
                <a16:creationId xmlns:a16="http://schemas.microsoft.com/office/drawing/2014/main" id="{7AD65EDB-AC53-334F-A6A1-09F97D2209A8}"/>
              </a:ext>
            </a:extLst>
          </p:cNvPr>
          <p:cNvSpPr/>
          <p:nvPr/>
        </p:nvSpPr>
        <p:spPr>
          <a:xfrm>
            <a:off x="7025880" y="7904797"/>
            <a:ext cx="3581400" cy="1963101"/>
          </a:xfrm>
          <a:prstGeom prst="round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CAJA C">
            <a:extLst>
              <a:ext uri="{FF2B5EF4-FFF2-40B4-BE49-F238E27FC236}">
                <a16:creationId xmlns:a16="http://schemas.microsoft.com/office/drawing/2014/main" id="{B5884ECD-A5FB-884C-8CD4-949095B2C9C2}"/>
              </a:ext>
            </a:extLst>
          </p:cNvPr>
          <p:cNvSpPr/>
          <p:nvPr/>
        </p:nvSpPr>
        <p:spPr>
          <a:xfrm>
            <a:off x="13487400" y="8033369"/>
            <a:ext cx="3581400" cy="1963101"/>
          </a:xfrm>
          <a:prstGeom prst="round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A">
            <a:extLst>
              <a:ext uri="{FF2B5EF4-FFF2-40B4-BE49-F238E27FC236}">
                <a16:creationId xmlns:a16="http://schemas.microsoft.com/office/drawing/2014/main" id="{B0ABEB8F-D0BF-644E-97FD-F8046B2416B9}"/>
              </a:ext>
            </a:extLst>
          </p:cNvPr>
          <p:cNvSpPr/>
          <p:nvPr/>
        </p:nvSpPr>
        <p:spPr>
          <a:xfrm>
            <a:off x="1661337" y="6335137"/>
            <a:ext cx="93006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9600" b="1" cap="none" spc="0" dirty="0">
                <a:ln/>
                <a:effectLst/>
              </a:rPr>
              <a:t>A</a:t>
            </a:r>
          </a:p>
        </p:txBody>
      </p:sp>
      <p:sp>
        <p:nvSpPr>
          <p:cNvPr id="12" name="B">
            <a:extLst>
              <a:ext uri="{FF2B5EF4-FFF2-40B4-BE49-F238E27FC236}">
                <a16:creationId xmlns:a16="http://schemas.microsoft.com/office/drawing/2014/main" id="{0463AE87-B79F-D441-907E-8CCEAE983864}"/>
              </a:ext>
            </a:extLst>
          </p:cNvPr>
          <p:cNvSpPr/>
          <p:nvPr/>
        </p:nvSpPr>
        <p:spPr>
          <a:xfrm>
            <a:off x="8401419" y="6275171"/>
            <a:ext cx="87556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9600" b="1" dirty="0">
                <a:ln/>
              </a:rPr>
              <a:t>B</a:t>
            </a:r>
            <a:endParaRPr lang="es-ES" sz="9600" b="1" cap="none" spc="0" dirty="0">
              <a:ln/>
              <a:effectLst/>
            </a:endParaRPr>
          </a:p>
        </p:txBody>
      </p:sp>
      <p:sp>
        <p:nvSpPr>
          <p:cNvPr id="13" name="C">
            <a:extLst>
              <a:ext uri="{FF2B5EF4-FFF2-40B4-BE49-F238E27FC236}">
                <a16:creationId xmlns:a16="http://schemas.microsoft.com/office/drawing/2014/main" id="{F1588D9D-EDDB-774D-96D8-EC11E9DEE47D}"/>
              </a:ext>
            </a:extLst>
          </p:cNvPr>
          <p:cNvSpPr/>
          <p:nvPr/>
        </p:nvSpPr>
        <p:spPr>
          <a:xfrm>
            <a:off x="14859555" y="6335137"/>
            <a:ext cx="83708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9600" b="1" cap="none" spc="0" dirty="0">
                <a:ln/>
                <a:effectLst/>
              </a:rPr>
              <a:t>C</a:t>
            </a:r>
          </a:p>
        </p:txBody>
      </p:sp>
      <p:sp>
        <p:nvSpPr>
          <p:cNvPr id="14" name="TEXTO A">
            <a:extLst>
              <a:ext uri="{FF2B5EF4-FFF2-40B4-BE49-F238E27FC236}">
                <a16:creationId xmlns:a16="http://schemas.microsoft.com/office/drawing/2014/main" id="{DD6D492B-BB5D-CB40-9543-40645F4A3119}"/>
              </a:ext>
            </a:extLst>
          </p:cNvPr>
          <p:cNvSpPr txBox="1"/>
          <p:nvPr/>
        </p:nvSpPr>
        <p:spPr>
          <a:xfrm>
            <a:off x="656066" y="8289027"/>
            <a:ext cx="3299498" cy="53578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1" dirty="0" err="1">
                <a:solidFill>
                  <a:srgbClr val="393536"/>
                </a:solidFill>
                <a:latin typeface="Comic Sans MS" panose="030F0902030302020204" pitchFamily="66" charset="0"/>
              </a:rPr>
              <a:t>Unos</a:t>
            </a:r>
            <a:r>
              <a:rPr lang="en-US" sz="3200" b="1" dirty="0">
                <a:solidFill>
                  <a:srgbClr val="393536"/>
                </a:solidFill>
                <a:latin typeface="Comic Sans MS" panose="030F0902030302020204" pitchFamily="66" charset="0"/>
              </a:rPr>
              <a:t> </a:t>
            </a:r>
            <a:r>
              <a:rPr lang="en-US" sz="3200" b="1" dirty="0" err="1">
                <a:solidFill>
                  <a:srgbClr val="393536"/>
                </a:solidFill>
                <a:latin typeface="Comic Sans MS" panose="030F0902030302020204" pitchFamily="66" charset="0"/>
              </a:rPr>
              <a:t>reflejos</a:t>
            </a:r>
            <a:endParaRPr lang="en-US" sz="3200" b="1" dirty="0">
              <a:solidFill>
                <a:srgbClr val="393536"/>
              </a:solidFill>
              <a:latin typeface="Comic Sans MS" panose="030F0902030302020204" pitchFamily="66" charset="0"/>
            </a:endParaRPr>
          </a:p>
        </p:txBody>
      </p:sp>
      <p:sp>
        <p:nvSpPr>
          <p:cNvPr id="15" name="TEXTO B">
            <a:extLst>
              <a:ext uri="{FF2B5EF4-FFF2-40B4-BE49-F238E27FC236}">
                <a16:creationId xmlns:a16="http://schemas.microsoft.com/office/drawing/2014/main" id="{D120C72C-3CB9-1D44-8762-4E6FD6B28AE5}"/>
              </a:ext>
            </a:extLst>
          </p:cNvPr>
          <p:cNvSpPr txBox="1"/>
          <p:nvPr/>
        </p:nvSpPr>
        <p:spPr>
          <a:xfrm>
            <a:off x="7166831" y="8328134"/>
            <a:ext cx="3299498" cy="53578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1" dirty="0">
                <a:solidFill>
                  <a:srgbClr val="393536"/>
                </a:solidFill>
                <a:latin typeface="Comic Sans MS" panose="030F0902030302020204" pitchFamily="66" charset="0"/>
              </a:rPr>
              <a:t>Una </a:t>
            </a:r>
            <a:r>
              <a:rPr lang="en-US" sz="3200" b="1" dirty="0" err="1">
                <a:solidFill>
                  <a:srgbClr val="393536"/>
                </a:solidFill>
                <a:latin typeface="Comic Sans MS" panose="030F0902030302020204" pitchFamily="66" charset="0"/>
              </a:rPr>
              <a:t>permanente</a:t>
            </a:r>
            <a:endParaRPr lang="en-US" sz="3200" b="1" dirty="0">
              <a:solidFill>
                <a:srgbClr val="393536"/>
              </a:solidFill>
              <a:latin typeface="Comic Sans MS" panose="030F0902030302020204" pitchFamily="66" charset="0"/>
            </a:endParaRPr>
          </a:p>
        </p:txBody>
      </p:sp>
      <p:sp>
        <p:nvSpPr>
          <p:cNvPr id="16" name="TEXTO C">
            <a:extLst>
              <a:ext uri="{FF2B5EF4-FFF2-40B4-BE49-F238E27FC236}">
                <a16:creationId xmlns:a16="http://schemas.microsoft.com/office/drawing/2014/main" id="{145C5660-0831-7442-8B70-2E4D1A34675A}"/>
              </a:ext>
            </a:extLst>
          </p:cNvPr>
          <p:cNvSpPr txBox="1"/>
          <p:nvPr/>
        </p:nvSpPr>
        <p:spPr>
          <a:xfrm>
            <a:off x="13628350" y="8289027"/>
            <a:ext cx="3299498" cy="109998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2800" b="1" dirty="0">
                <a:solidFill>
                  <a:srgbClr val="393536"/>
                </a:solidFill>
                <a:latin typeface="Comic Sans MS" panose="030F0902030302020204" pitchFamily="66" charset="0"/>
              </a:rPr>
              <a:t>Un </a:t>
            </a:r>
            <a:r>
              <a:rPr lang="en-US" sz="2800" b="1" dirty="0" err="1">
                <a:solidFill>
                  <a:srgbClr val="393536"/>
                </a:solidFill>
                <a:latin typeface="Comic Sans MS" panose="030F0902030302020204" pitchFamily="66" charset="0"/>
              </a:rPr>
              <a:t>tratamiento</a:t>
            </a:r>
            <a:r>
              <a:rPr lang="en-US" sz="2800" b="1" dirty="0">
                <a:solidFill>
                  <a:srgbClr val="393536"/>
                </a:solidFill>
                <a:latin typeface="Comic Sans MS" panose="030F0902030302020204" pitchFamily="66" charset="0"/>
              </a:rPr>
              <a:t> anti </a:t>
            </a:r>
            <a:r>
              <a:rPr lang="en-US" sz="2800" b="1" dirty="0" err="1">
                <a:solidFill>
                  <a:srgbClr val="393536"/>
                </a:solidFill>
                <a:latin typeface="Comic Sans MS" panose="030F0902030302020204" pitchFamily="66" charset="0"/>
              </a:rPr>
              <a:t>encrespamiento</a:t>
            </a:r>
            <a:endParaRPr lang="en-US" sz="2800" b="1" dirty="0">
              <a:solidFill>
                <a:srgbClr val="393536"/>
              </a:solidFill>
              <a:latin typeface="Comic Sans MS" panose="030F0902030302020204" pitchFamily="66" charset="0"/>
            </a:endParaRP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D0307D12-C30F-D647-AE37-ADB8784CAA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328" y="810533"/>
            <a:ext cx="11170752" cy="9057365"/>
          </a:xfrm>
          <a:prstGeom prst="rect">
            <a:avLst/>
          </a:prstGeom>
        </p:spPr>
      </p:pic>
      <p:sp>
        <p:nvSpPr>
          <p:cNvPr id="20" name="Señal de prohibido 19">
            <a:extLst>
              <a:ext uri="{FF2B5EF4-FFF2-40B4-BE49-F238E27FC236}">
                <a16:creationId xmlns:a16="http://schemas.microsoft.com/office/drawing/2014/main" id="{1A40A155-0DCB-A145-B6E2-E91B60EB4506}"/>
              </a:ext>
            </a:extLst>
          </p:cNvPr>
          <p:cNvSpPr/>
          <p:nvPr/>
        </p:nvSpPr>
        <p:spPr>
          <a:xfrm>
            <a:off x="5085980" y="1125685"/>
            <a:ext cx="8382000" cy="8291020"/>
          </a:xfrm>
          <a:prstGeom prst="noSmoking">
            <a:avLst/>
          </a:prstGeom>
          <a:solidFill>
            <a:srgbClr val="EA6F4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0000"/>
              </a:solidFill>
            </a:endParaRPr>
          </a:p>
        </p:txBody>
      </p:sp>
      <p:pic>
        <p:nvPicPr>
          <p:cNvPr id="17" name="Imagen 11" descr="Imagen que contiene persona, mujer, ropa, vestido&#10;&#10;Descripción generada automáticamente">
            <a:extLst>
              <a:ext uri="{FF2B5EF4-FFF2-40B4-BE49-F238E27FC236}">
                <a16:creationId xmlns:a16="http://schemas.microsoft.com/office/drawing/2014/main" id="{B3132E9E-780F-3748-9897-A989B1EEC4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692" y="3222861"/>
            <a:ext cx="3953013" cy="2661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405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86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 descr="Mapa&#10;&#10;Descripción generada automáticamente">
            <a:extLst>
              <a:ext uri="{FF2B5EF4-FFF2-40B4-BE49-F238E27FC236}">
                <a16:creationId xmlns:a16="http://schemas.microsoft.com/office/drawing/2014/main" id="{F45444C7-1554-C54F-897A-15FAAC4D51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02" y="-228600"/>
            <a:ext cx="18694403" cy="10515600"/>
          </a:xfrm>
          <a:prstGeom prst="rect">
            <a:avLst/>
          </a:prstGeom>
        </p:spPr>
      </p:pic>
      <p:pic>
        <p:nvPicPr>
          <p:cNvPr id="3" name="Picture 5">
            <a:hlinkClick r:id="rId3" action="ppaction://hlinksldjump"/>
            <a:extLst>
              <a:ext uri="{FF2B5EF4-FFF2-40B4-BE49-F238E27FC236}">
                <a16:creationId xmlns:a16="http://schemas.microsoft.com/office/drawing/2014/main" id="{D29F04B9-BDB1-A945-A861-02B83E82DD7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492463" y="8115299"/>
            <a:ext cx="2073010" cy="2184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6881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43202" y="1516220"/>
            <a:ext cx="13625198" cy="19562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009695" y="4462629"/>
            <a:ext cx="5525873" cy="5824372"/>
          </a:xfrm>
          <a:prstGeom prst="rect">
            <a:avLst/>
          </a:prstGeom>
        </p:spPr>
      </p:pic>
      <p:pic>
        <p:nvPicPr>
          <p:cNvPr id="6" name="Picture 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663780" y="1827570"/>
            <a:ext cx="1747420" cy="133350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543355" y="2153884"/>
            <a:ext cx="7252903" cy="6808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61"/>
              </a:lnSpc>
            </a:pPr>
            <a:r>
              <a:rPr lang="en-US" sz="4467" dirty="0" err="1">
                <a:solidFill>
                  <a:srgbClr val="F8F8EE">
                    <a:alpha val="98824"/>
                  </a:srgbClr>
                </a:solidFill>
                <a:latin typeface="Glacial Indifference Bold"/>
              </a:rPr>
              <a:t>Vocabulario</a:t>
            </a:r>
            <a:endParaRPr lang="en-US" sz="4467" dirty="0">
              <a:solidFill>
                <a:srgbClr val="F8F8EE">
                  <a:alpha val="98824"/>
                </a:srgbClr>
              </a:solidFill>
              <a:latin typeface="Glacial Indifference Bold"/>
            </a:endParaRPr>
          </a:p>
        </p:txBody>
      </p:sp>
      <p:pic>
        <p:nvPicPr>
          <p:cNvPr id="10" name="Imagen 9" descr="Mapa&#10;&#10;Descripción generada automáticamente">
            <a:extLst>
              <a:ext uri="{FF2B5EF4-FFF2-40B4-BE49-F238E27FC236}">
                <a16:creationId xmlns:a16="http://schemas.microsoft.com/office/drawing/2014/main" id="{30098B4B-76DE-EE44-B1DE-B48A21070A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0118" y="-203698"/>
            <a:ext cx="3057635" cy="1719919"/>
          </a:xfrm>
          <a:prstGeom prst="rect">
            <a:avLst/>
          </a:prstGeom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56A2F56A-87E5-FA4B-B138-30320074FBB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43202" y="3706518"/>
            <a:ext cx="11420578" cy="1956200"/>
          </a:xfrm>
          <a:prstGeom prst="rect">
            <a:avLst/>
          </a:prstGeom>
        </p:spPr>
      </p:pic>
      <p:pic>
        <p:nvPicPr>
          <p:cNvPr id="4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1430259">
            <a:off x="9732269" y="4000732"/>
            <a:ext cx="1433462" cy="1433462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7BD41182-9DB0-374A-AABB-253689991E1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43202" y="5910532"/>
            <a:ext cx="9260543" cy="1956200"/>
          </a:xfrm>
          <a:prstGeom prst="rect">
            <a:avLst/>
          </a:prstGeom>
        </p:spPr>
      </p:pic>
      <p:pic>
        <p:nvPicPr>
          <p:cNvPr id="7" name="Picture 7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2028281">
            <a:off x="7919532" y="6282520"/>
            <a:ext cx="1327199" cy="1327199"/>
          </a:xfrm>
          <a:prstGeom prst="rect">
            <a:avLst/>
          </a:prstGeom>
        </p:spPr>
      </p:pic>
      <p:sp>
        <p:nvSpPr>
          <p:cNvPr id="13" name="TextBox 8">
            <a:extLst>
              <a:ext uri="{FF2B5EF4-FFF2-40B4-BE49-F238E27FC236}">
                <a16:creationId xmlns:a16="http://schemas.microsoft.com/office/drawing/2014/main" id="{A637FE54-DF28-7B4E-B3B3-E8148508A123}"/>
              </a:ext>
            </a:extLst>
          </p:cNvPr>
          <p:cNvSpPr txBox="1"/>
          <p:nvPr/>
        </p:nvSpPr>
        <p:spPr>
          <a:xfrm>
            <a:off x="543355" y="4462628"/>
            <a:ext cx="7252903" cy="6808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61"/>
              </a:lnSpc>
            </a:pPr>
            <a:r>
              <a:rPr lang="en-US" sz="4467" dirty="0">
                <a:solidFill>
                  <a:srgbClr val="F8F8EE">
                    <a:alpha val="98824"/>
                  </a:srgbClr>
                </a:solidFill>
                <a:latin typeface="Glacial Indifference Bold"/>
              </a:rPr>
              <a:t>Role play</a:t>
            </a:r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4B7081DF-B8FF-6945-8C05-A7652B0E3C08}"/>
              </a:ext>
            </a:extLst>
          </p:cNvPr>
          <p:cNvSpPr txBox="1"/>
          <p:nvPr/>
        </p:nvSpPr>
        <p:spPr>
          <a:xfrm>
            <a:off x="543355" y="6605683"/>
            <a:ext cx="7252903" cy="6808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61"/>
              </a:lnSpc>
            </a:pPr>
            <a:r>
              <a:rPr lang="en-US" sz="4467" dirty="0" err="1">
                <a:solidFill>
                  <a:srgbClr val="F8F8EE">
                    <a:alpha val="98824"/>
                  </a:srgbClr>
                </a:solidFill>
                <a:latin typeface="Glacial Indifference Bold"/>
              </a:rPr>
              <a:t>Preguntas</a:t>
            </a:r>
            <a:endParaRPr lang="en-US" sz="4467" dirty="0">
              <a:solidFill>
                <a:srgbClr val="F8F8EE">
                  <a:alpha val="98824"/>
                </a:srgbClr>
              </a:solidFill>
              <a:latin typeface="Glacial Indifference Bold"/>
            </a:endParaRPr>
          </a:p>
        </p:txBody>
      </p:sp>
    </p:spTree>
    <p:extLst>
      <p:ext uri="{BB962C8B-B14F-4D97-AF65-F5344CB8AC3E}">
        <p14:creationId xmlns:p14="http://schemas.microsoft.com/office/powerpoint/2010/main" val="1889611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86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61833" y="323138"/>
            <a:ext cx="12108597" cy="3303370"/>
            <a:chOff x="0" y="0"/>
            <a:chExt cx="16144796" cy="4404493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16144796" cy="4404493"/>
            </a:xfrm>
            <a:prstGeom prst="rect">
              <a:avLst/>
            </a:prstGeom>
            <a:solidFill>
              <a:srgbClr val="F8F8EE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680313" y="544233"/>
              <a:ext cx="14348741" cy="22085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719"/>
                </a:lnSpc>
              </a:pPr>
              <a:r>
                <a:rPr lang="en-US" sz="4800" dirty="0">
                  <a:solidFill>
                    <a:srgbClr val="4B3230"/>
                  </a:solidFill>
                  <a:latin typeface="Glacial Indifference Bold"/>
                </a:rPr>
                <a:t>¿</a:t>
              </a:r>
              <a:r>
                <a:rPr lang="en-US" sz="4800" dirty="0" err="1">
                  <a:solidFill>
                    <a:srgbClr val="4B3230"/>
                  </a:solidFill>
                  <a:latin typeface="Glacial Indifference Bold"/>
                </a:rPr>
                <a:t>Qué</a:t>
              </a:r>
              <a:r>
                <a:rPr lang="en-US" sz="4800" dirty="0">
                  <a:solidFill>
                    <a:srgbClr val="4B3230"/>
                  </a:solidFill>
                  <a:latin typeface="Glacial Indifference Bold"/>
                </a:rPr>
                <a:t> </a:t>
              </a:r>
              <a:r>
                <a:rPr lang="en-US" sz="4800" dirty="0" err="1">
                  <a:solidFill>
                    <a:srgbClr val="4B3230"/>
                  </a:solidFill>
                  <a:latin typeface="Glacial Indifference Bold"/>
                </a:rPr>
                <a:t>servicios</a:t>
              </a:r>
              <a:r>
                <a:rPr lang="en-US" sz="4800" dirty="0">
                  <a:solidFill>
                    <a:srgbClr val="4B3230"/>
                  </a:solidFill>
                  <a:latin typeface="Glacial Indifference Bold"/>
                </a:rPr>
                <a:t> </a:t>
              </a:r>
              <a:r>
                <a:rPr lang="en-US" sz="4800" dirty="0" err="1">
                  <a:solidFill>
                    <a:srgbClr val="4B3230"/>
                  </a:solidFill>
                  <a:latin typeface="Glacial Indifference Bold"/>
                </a:rPr>
                <a:t>podemos</a:t>
              </a:r>
              <a:r>
                <a:rPr lang="en-US" sz="4800" dirty="0">
                  <a:solidFill>
                    <a:srgbClr val="4B3230"/>
                  </a:solidFill>
                  <a:latin typeface="Glacial Indifference Bold"/>
                </a:rPr>
                <a:t> </a:t>
              </a:r>
              <a:r>
                <a:rPr lang="en-US" sz="4800" dirty="0" err="1">
                  <a:solidFill>
                    <a:srgbClr val="4B3230"/>
                  </a:solidFill>
                  <a:latin typeface="Glacial Indifference Bold"/>
                </a:rPr>
                <a:t>encontrar</a:t>
              </a:r>
              <a:r>
                <a:rPr lang="en-US" sz="4800" dirty="0">
                  <a:solidFill>
                    <a:srgbClr val="4B3230"/>
                  </a:solidFill>
                  <a:latin typeface="Glacial Indifference Bold"/>
                </a:rPr>
                <a:t> </a:t>
              </a:r>
              <a:r>
                <a:rPr lang="en-US" sz="4800" dirty="0" err="1">
                  <a:solidFill>
                    <a:srgbClr val="4B3230"/>
                  </a:solidFill>
                  <a:latin typeface="Glacial Indifference Bold"/>
                </a:rPr>
                <a:t>en</a:t>
              </a:r>
              <a:r>
                <a:rPr lang="en-US" sz="4800" dirty="0">
                  <a:solidFill>
                    <a:srgbClr val="4B3230"/>
                  </a:solidFill>
                  <a:latin typeface="Glacial Indifference Bold"/>
                </a:rPr>
                <a:t> el </a:t>
              </a:r>
              <a:r>
                <a:rPr lang="en-US" sz="4800" dirty="0" err="1">
                  <a:solidFill>
                    <a:srgbClr val="4B3230"/>
                  </a:solidFill>
                  <a:latin typeface="Glacial Indifference Bold"/>
                </a:rPr>
                <a:t>salón</a:t>
              </a:r>
              <a:r>
                <a:rPr lang="en-US" sz="4800" dirty="0">
                  <a:solidFill>
                    <a:srgbClr val="4B3230"/>
                  </a:solidFill>
                  <a:latin typeface="Glacial Indifference Bold"/>
                </a:rPr>
                <a:t> de </a:t>
              </a:r>
              <a:r>
                <a:rPr lang="en-US" sz="4800" dirty="0" err="1">
                  <a:solidFill>
                    <a:srgbClr val="4B3230"/>
                  </a:solidFill>
                  <a:latin typeface="Glacial Indifference Bold"/>
                </a:rPr>
                <a:t>belleza</a:t>
              </a:r>
              <a:r>
                <a:rPr lang="en-US" sz="4800" dirty="0">
                  <a:solidFill>
                    <a:srgbClr val="4B3230"/>
                  </a:solidFill>
                  <a:latin typeface="Glacial Indifference Bold"/>
                </a:rPr>
                <a:t>?</a:t>
              </a: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822446" y="1637444"/>
            <a:ext cx="1501743" cy="1989064"/>
          </a:xfrm>
          <a:prstGeom prst="rect">
            <a:avLst/>
          </a:prstGeom>
        </p:spPr>
      </p:pic>
      <p:pic>
        <p:nvPicPr>
          <p:cNvPr id="6" name="Cortar el flequillo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97689" y="6850711"/>
            <a:ext cx="1239100" cy="1239100"/>
          </a:xfrm>
          <a:prstGeom prst="rect">
            <a:avLst/>
          </a:prstGeom>
        </p:spPr>
      </p:pic>
      <p:pic>
        <p:nvPicPr>
          <p:cNvPr id="7" name="Cortar el pelo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97689" y="3788551"/>
            <a:ext cx="1801649" cy="180164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91209" y="8394849"/>
            <a:ext cx="1145580" cy="1250137"/>
          </a:xfrm>
          <a:prstGeom prst="rect">
            <a:avLst/>
          </a:prstGeom>
        </p:spPr>
      </p:pic>
      <p:pic>
        <p:nvPicPr>
          <p:cNvPr id="9" name="Alisar el pelo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494646" y="8409254"/>
            <a:ext cx="1027638" cy="1120042"/>
          </a:xfrm>
          <a:prstGeom prst="rect">
            <a:avLst/>
          </a:prstGeom>
        </p:spPr>
      </p:pic>
      <p:pic>
        <p:nvPicPr>
          <p:cNvPr id="10" name="Picture 1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3549827" y="611111"/>
            <a:ext cx="1714452" cy="3110116"/>
          </a:xfrm>
          <a:prstGeom prst="rect">
            <a:avLst/>
          </a:prstGeom>
        </p:spPr>
      </p:pic>
      <p:pic>
        <p:nvPicPr>
          <p:cNvPr id="11" name="Poner mechas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4173006" y="6790901"/>
            <a:ext cx="1131687" cy="1337297"/>
          </a:xfrm>
          <a:prstGeom prst="rect">
            <a:avLst/>
          </a:prstGeom>
        </p:spPr>
      </p:pic>
      <p:pic>
        <p:nvPicPr>
          <p:cNvPr id="12" name="Lavar la cabeza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440812" y="3798083"/>
            <a:ext cx="1703188" cy="1795192"/>
          </a:xfrm>
          <a:prstGeom prst="rect">
            <a:avLst/>
          </a:prstGeom>
        </p:spPr>
      </p:pic>
      <p:pic>
        <p:nvPicPr>
          <p:cNvPr id="13" name="Teñir el pelo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3914397" y="3788551"/>
            <a:ext cx="1762053" cy="1762053"/>
          </a:xfrm>
          <a:prstGeom prst="rect">
            <a:avLst/>
          </a:prstGeom>
        </p:spPr>
      </p:pic>
      <p:pic>
        <p:nvPicPr>
          <p:cNvPr id="14" name="Secar el pelo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1307728">
            <a:off x="7428000" y="6785104"/>
            <a:ext cx="930416" cy="1061815"/>
          </a:xfrm>
          <a:prstGeom prst="rect">
            <a:avLst/>
          </a:prstGeom>
        </p:spPr>
      </p:pic>
      <p:pic>
        <p:nvPicPr>
          <p:cNvPr id="15" name="Teñir raices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4068464" y="8458800"/>
            <a:ext cx="1086807" cy="1224572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2180707">
            <a:off x="4660409" y="8141453"/>
            <a:ext cx="224350" cy="54719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8145326" y="9266133"/>
            <a:ext cx="753916" cy="75770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5437110" y="228418"/>
            <a:ext cx="2087465" cy="1790002"/>
          </a:xfrm>
          <a:prstGeom prst="rect">
            <a:avLst/>
          </a:prstGeom>
        </p:spPr>
      </p:pic>
      <p:pic>
        <p:nvPicPr>
          <p:cNvPr id="19" name="pelo liso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10853143" y="4599299"/>
            <a:ext cx="818616" cy="1274111"/>
          </a:xfrm>
          <a:prstGeom prst="rect">
            <a:avLst/>
          </a:prstGeom>
        </p:spPr>
      </p:pic>
      <p:pic>
        <p:nvPicPr>
          <p:cNvPr id="20" name="ondulado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14408818" y="4599299"/>
            <a:ext cx="961954" cy="1274111"/>
          </a:xfrm>
          <a:prstGeom prst="rect">
            <a:avLst/>
          </a:prstGeom>
        </p:spPr>
      </p:pic>
      <p:pic>
        <p:nvPicPr>
          <p:cNvPr id="21" name="flequillo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14408818" y="6667996"/>
            <a:ext cx="995061" cy="1269616"/>
          </a:xfrm>
          <a:prstGeom prst="rect">
            <a:avLst/>
          </a:prstGeom>
        </p:spPr>
      </p:pic>
      <p:pic>
        <p:nvPicPr>
          <p:cNvPr id="22" name="pelo corto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0810239" y="6733350"/>
            <a:ext cx="1123348" cy="1265744"/>
          </a:xfrm>
          <a:prstGeom prst="rect">
            <a:avLst/>
          </a:prstGeom>
        </p:spPr>
      </p:pic>
      <p:pic>
        <p:nvPicPr>
          <p:cNvPr id="23" name="rizado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12580906" y="4599299"/>
            <a:ext cx="1163345" cy="1257670"/>
          </a:xfrm>
          <a:prstGeom prst="rect">
            <a:avLst/>
          </a:prstGeom>
        </p:spPr>
      </p:pic>
      <p:pic>
        <p:nvPicPr>
          <p:cNvPr id="24" name="pelo largo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12761056" y="6393510"/>
            <a:ext cx="803045" cy="1430814"/>
          </a:xfrm>
          <a:prstGeom prst="rect">
            <a:avLst/>
          </a:prstGeom>
        </p:spPr>
      </p:pic>
      <p:pic>
        <p:nvPicPr>
          <p:cNvPr id="25" name="recogido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10976659" y="8520178"/>
            <a:ext cx="970854" cy="1056711"/>
          </a:xfrm>
          <a:prstGeom prst="rect">
            <a:avLst/>
          </a:prstGeom>
        </p:spPr>
      </p:pic>
      <p:pic>
        <p:nvPicPr>
          <p:cNvPr id="26" name="trenza"/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>
          <a:xfrm>
            <a:off x="12564638" y="8409254"/>
            <a:ext cx="998207" cy="1798572"/>
          </a:xfrm>
          <a:prstGeom prst="rect">
            <a:avLst/>
          </a:prstGeom>
        </p:spPr>
      </p:pic>
      <p:pic>
        <p:nvPicPr>
          <p:cNvPr id="27" name="cola"/>
          <p:cNvPicPr>
            <a:picLocks noChangeAspect="1"/>
          </p:cNvPicPr>
          <p:nvPr/>
        </p:nvPicPr>
        <p:blipFill>
          <a:blip r:embed="rId24"/>
          <a:srcRect/>
          <a:stretch>
            <a:fillRect/>
          </a:stretch>
        </p:blipFill>
        <p:spPr>
          <a:xfrm>
            <a:off x="14419087" y="8520178"/>
            <a:ext cx="1143044" cy="1595873"/>
          </a:xfrm>
          <a:prstGeom prst="rect">
            <a:avLst/>
          </a:prstGeom>
        </p:spPr>
      </p:pic>
      <p:pic>
        <p:nvPicPr>
          <p:cNvPr id="28" name="tijeras"/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>
          <a:xfrm rot="-6693633">
            <a:off x="16366335" y="4263200"/>
            <a:ext cx="536329" cy="1046496"/>
          </a:xfrm>
          <a:prstGeom prst="rect">
            <a:avLst/>
          </a:prstGeom>
        </p:spPr>
      </p:pic>
      <p:pic>
        <p:nvPicPr>
          <p:cNvPr id="29" name="secador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1307728">
            <a:off x="16293940" y="5853354"/>
            <a:ext cx="724928" cy="827308"/>
          </a:xfrm>
          <a:prstGeom prst="rect">
            <a:avLst/>
          </a:prstGeom>
        </p:spPr>
      </p:pic>
      <p:pic>
        <p:nvPicPr>
          <p:cNvPr id="30" name="plancha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6374704" y="7216693"/>
            <a:ext cx="753916" cy="757705"/>
          </a:xfrm>
          <a:prstGeom prst="rect">
            <a:avLst/>
          </a:prstGeom>
        </p:spPr>
      </p:pic>
      <p:pic>
        <p:nvPicPr>
          <p:cNvPr id="31" name="peine y cepillo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>
            <a:off x="16321137" y="8565829"/>
            <a:ext cx="1174816" cy="1117543"/>
          </a:xfrm>
          <a:prstGeom prst="rect">
            <a:avLst/>
          </a:prstGeom>
        </p:spPr>
      </p:pic>
      <p:sp>
        <p:nvSpPr>
          <p:cNvPr id="32" name="TextBox 32"/>
          <p:cNvSpPr txBox="1"/>
          <p:nvPr/>
        </p:nvSpPr>
        <p:spPr>
          <a:xfrm>
            <a:off x="15604766" y="554238"/>
            <a:ext cx="1752155" cy="708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3"/>
              </a:lnSpc>
            </a:pPr>
            <a:r>
              <a:rPr lang="en-US" sz="2002">
                <a:solidFill>
                  <a:srgbClr val="000000"/>
                </a:solidFill>
                <a:latin typeface="Arimo Bold"/>
              </a:rPr>
              <a:t>Hola, soy Ana </a:t>
            </a:r>
          </a:p>
          <a:p>
            <a:pPr algn="ctr">
              <a:lnSpc>
                <a:spcPts val="2803"/>
              </a:lnSpc>
            </a:pPr>
            <a:r>
              <a:rPr lang="en-US" sz="2002">
                <a:solidFill>
                  <a:srgbClr val="000000"/>
                </a:solidFill>
                <a:latin typeface="Arimo Bold"/>
              </a:rPr>
              <a:t>tu peluquera</a:t>
            </a:r>
          </a:p>
        </p:txBody>
      </p:sp>
      <p:sp>
        <p:nvSpPr>
          <p:cNvPr id="33" name="Texto cortar el pelo"/>
          <p:cNvSpPr txBox="1"/>
          <p:nvPr/>
        </p:nvSpPr>
        <p:spPr>
          <a:xfrm>
            <a:off x="616248" y="5744456"/>
            <a:ext cx="1964531" cy="422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dirty="0" err="1">
                <a:solidFill>
                  <a:srgbClr val="000000"/>
                </a:solidFill>
                <a:latin typeface="Arimo Bold"/>
              </a:rPr>
              <a:t>Cortar</a:t>
            </a:r>
            <a:r>
              <a:rPr lang="en-US" sz="2400" dirty="0">
                <a:solidFill>
                  <a:srgbClr val="000000"/>
                </a:solidFill>
                <a:latin typeface="Arimo Bold"/>
              </a:rPr>
              <a:t> el </a:t>
            </a:r>
            <a:r>
              <a:rPr lang="en-US" sz="2400" dirty="0" err="1">
                <a:solidFill>
                  <a:srgbClr val="000000"/>
                </a:solidFill>
                <a:latin typeface="Arimo Bold"/>
              </a:rPr>
              <a:t>pelo</a:t>
            </a:r>
            <a:endParaRPr lang="en-US" sz="2400" dirty="0">
              <a:solidFill>
                <a:srgbClr val="000000"/>
              </a:solidFill>
              <a:latin typeface="Arimo Bold"/>
            </a:endParaRPr>
          </a:p>
        </p:txBody>
      </p:sp>
      <p:sp>
        <p:nvSpPr>
          <p:cNvPr id="34" name="Texto cortar el flequillo"/>
          <p:cNvSpPr txBox="1"/>
          <p:nvPr/>
        </p:nvSpPr>
        <p:spPr>
          <a:xfrm>
            <a:off x="2082953" y="7373538"/>
            <a:ext cx="1170781" cy="741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dirty="0" err="1">
                <a:solidFill>
                  <a:srgbClr val="000000"/>
                </a:solidFill>
                <a:latin typeface="Arimo Bold"/>
              </a:rPr>
              <a:t>Cortar</a:t>
            </a:r>
            <a:r>
              <a:rPr lang="en-US" sz="2100" dirty="0">
                <a:solidFill>
                  <a:srgbClr val="000000"/>
                </a:solidFill>
                <a:latin typeface="Arimo Bold"/>
              </a:rPr>
              <a:t> el </a:t>
            </a:r>
          </a:p>
          <a:p>
            <a:pPr algn="ctr">
              <a:lnSpc>
                <a:spcPts val="2940"/>
              </a:lnSpc>
            </a:pPr>
            <a:r>
              <a:rPr lang="en-US" sz="2100" dirty="0" err="1">
                <a:solidFill>
                  <a:srgbClr val="000000"/>
                </a:solidFill>
                <a:latin typeface="Arimo Bold"/>
              </a:rPr>
              <a:t>flequillo</a:t>
            </a:r>
            <a:endParaRPr lang="en-US" sz="2100" dirty="0">
              <a:solidFill>
                <a:srgbClr val="000000"/>
              </a:solidFill>
              <a:latin typeface="Arimo Bold"/>
            </a:endParaRPr>
          </a:p>
        </p:txBody>
      </p:sp>
      <p:sp>
        <p:nvSpPr>
          <p:cNvPr id="35" name="TextBox 35"/>
          <p:cNvSpPr txBox="1"/>
          <p:nvPr/>
        </p:nvSpPr>
        <p:spPr>
          <a:xfrm>
            <a:off x="2082953" y="8797458"/>
            <a:ext cx="1319054" cy="741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Arimo Bold"/>
              </a:rPr>
              <a:t>Cortar las </a:t>
            </a:r>
          </a:p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Arimo Bold"/>
              </a:rPr>
              <a:t>puntas</a:t>
            </a:r>
          </a:p>
        </p:txBody>
      </p:sp>
      <p:sp>
        <p:nvSpPr>
          <p:cNvPr id="36" name="Texto teñir el pelo"/>
          <p:cNvSpPr txBox="1"/>
          <p:nvPr/>
        </p:nvSpPr>
        <p:spPr>
          <a:xfrm>
            <a:off x="4257699" y="5729580"/>
            <a:ext cx="1795145" cy="422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dirty="0" err="1">
                <a:solidFill>
                  <a:srgbClr val="000000"/>
                </a:solidFill>
                <a:latin typeface="Arimo Bold"/>
              </a:rPr>
              <a:t>Teñir</a:t>
            </a:r>
            <a:r>
              <a:rPr lang="en-US" sz="2400" dirty="0">
                <a:solidFill>
                  <a:srgbClr val="000000"/>
                </a:solidFill>
                <a:latin typeface="Arimo Bold"/>
              </a:rPr>
              <a:t> el </a:t>
            </a:r>
            <a:r>
              <a:rPr lang="en-US" sz="2400" dirty="0" err="1">
                <a:solidFill>
                  <a:srgbClr val="000000"/>
                </a:solidFill>
                <a:latin typeface="Arimo Bold"/>
              </a:rPr>
              <a:t>pelo</a:t>
            </a:r>
            <a:endParaRPr lang="en-US" sz="2400" dirty="0">
              <a:solidFill>
                <a:srgbClr val="000000"/>
              </a:solidFill>
              <a:latin typeface="Arimo Bold"/>
            </a:endParaRPr>
          </a:p>
        </p:txBody>
      </p:sp>
      <p:sp>
        <p:nvSpPr>
          <p:cNvPr id="37" name="Texto poner mechas"/>
          <p:cNvSpPr txBox="1"/>
          <p:nvPr/>
        </p:nvSpPr>
        <p:spPr>
          <a:xfrm>
            <a:off x="5304693" y="7387153"/>
            <a:ext cx="1067276" cy="741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dirty="0" err="1">
                <a:solidFill>
                  <a:srgbClr val="000000"/>
                </a:solidFill>
                <a:latin typeface="Arimo Bold"/>
              </a:rPr>
              <a:t>Poner</a:t>
            </a:r>
            <a:endParaRPr lang="en-US" sz="2100" dirty="0">
              <a:solidFill>
                <a:srgbClr val="000000"/>
              </a:solidFill>
              <a:latin typeface="Arimo Bold"/>
            </a:endParaRPr>
          </a:p>
          <a:p>
            <a:pPr algn="ctr">
              <a:lnSpc>
                <a:spcPts val="2940"/>
              </a:lnSpc>
            </a:pPr>
            <a:r>
              <a:rPr lang="en-US" sz="2100" dirty="0">
                <a:solidFill>
                  <a:srgbClr val="000000"/>
                </a:solidFill>
                <a:latin typeface="Arimo Bol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mo Bold"/>
              </a:rPr>
              <a:t>mechas</a:t>
            </a:r>
            <a:endParaRPr lang="en-US" sz="2100" dirty="0">
              <a:solidFill>
                <a:srgbClr val="000000"/>
              </a:solidFill>
              <a:latin typeface="Arimo Bold"/>
            </a:endParaRPr>
          </a:p>
        </p:txBody>
      </p:sp>
      <p:sp>
        <p:nvSpPr>
          <p:cNvPr id="38" name="texto teñir raíces"/>
          <p:cNvSpPr txBox="1"/>
          <p:nvPr/>
        </p:nvSpPr>
        <p:spPr>
          <a:xfrm>
            <a:off x="5304693" y="8835845"/>
            <a:ext cx="1170940" cy="741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dirty="0" err="1">
                <a:solidFill>
                  <a:srgbClr val="000000"/>
                </a:solidFill>
                <a:latin typeface="Arimo Bold"/>
              </a:rPr>
              <a:t>Teñir</a:t>
            </a:r>
            <a:r>
              <a:rPr lang="en-US" sz="2100" dirty="0">
                <a:solidFill>
                  <a:srgbClr val="000000"/>
                </a:solidFill>
                <a:latin typeface="Arimo Bold"/>
              </a:rPr>
              <a:t> las </a:t>
            </a:r>
          </a:p>
          <a:p>
            <a:pPr algn="ctr">
              <a:lnSpc>
                <a:spcPts val="2940"/>
              </a:lnSpc>
            </a:pPr>
            <a:r>
              <a:rPr lang="en-US" sz="2100" dirty="0" err="1">
                <a:solidFill>
                  <a:srgbClr val="000000"/>
                </a:solidFill>
                <a:latin typeface="Arimo Bold"/>
              </a:rPr>
              <a:t>raices</a:t>
            </a:r>
            <a:endParaRPr lang="en-US" sz="2100" dirty="0">
              <a:solidFill>
                <a:srgbClr val="000000"/>
              </a:solidFill>
              <a:latin typeface="Arimo Bold"/>
            </a:endParaRPr>
          </a:p>
        </p:txBody>
      </p:sp>
      <p:sp>
        <p:nvSpPr>
          <p:cNvPr id="39" name="texto lavar la cabeza"/>
          <p:cNvSpPr txBox="1"/>
          <p:nvPr/>
        </p:nvSpPr>
        <p:spPr>
          <a:xfrm>
            <a:off x="7489988" y="5691193"/>
            <a:ext cx="2253615" cy="422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dirty="0" err="1">
                <a:solidFill>
                  <a:srgbClr val="000000"/>
                </a:solidFill>
                <a:latin typeface="Arimo Bold"/>
              </a:rPr>
              <a:t>Lavar</a:t>
            </a:r>
            <a:r>
              <a:rPr lang="en-US" sz="2400" dirty="0">
                <a:solidFill>
                  <a:srgbClr val="000000"/>
                </a:solidFill>
                <a:latin typeface="Arimo Bold"/>
              </a:rPr>
              <a:t> la cabeza</a:t>
            </a:r>
          </a:p>
        </p:txBody>
      </p:sp>
      <p:sp>
        <p:nvSpPr>
          <p:cNvPr id="40" name="texto secar el pelo"/>
          <p:cNvSpPr txBox="1"/>
          <p:nvPr/>
        </p:nvSpPr>
        <p:spPr>
          <a:xfrm>
            <a:off x="8544350" y="7240652"/>
            <a:ext cx="1023144" cy="741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dirty="0" err="1">
                <a:solidFill>
                  <a:srgbClr val="000000"/>
                </a:solidFill>
                <a:latin typeface="Arimo Bold"/>
              </a:rPr>
              <a:t>Secar</a:t>
            </a:r>
            <a:r>
              <a:rPr lang="en-US" sz="2100" dirty="0">
                <a:solidFill>
                  <a:srgbClr val="000000"/>
                </a:solidFill>
                <a:latin typeface="Arimo Bold"/>
              </a:rPr>
              <a:t> el</a:t>
            </a:r>
          </a:p>
          <a:p>
            <a:pPr algn="ctr">
              <a:lnSpc>
                <a:spcPts val="2940"/>
              </a:lnSpc>
            </a:pPr>
            <a:r>
              <a:rPr lang="en-US" sz="2100" dirty="0" err="1">
                <a:solidFill>
                  <a:srgbClr val="000000"/>
                </a:solidFill>
                <a:latin typeface="Arimo Bold"/>
              </a:rPr>
              <a:t>pelo</a:t>
            </a:r>
            <a:endParaRPr lang="en-US" sz="2100" dirty="0">
              <a:solidFill>
                <a:srgbClr val="000000"/>
              </a:solidFill>
              <a:latin typeface="Arimo Bold"/>
            </a:endParaRPr>
          </a:p>
        </p:txBody>
      </p:sp>
      <p:sp>
        <p:nvSpPr>
          <p:cNvPr id="41" name="TextBox alisar el pelo"/>
          <p:cNvSpPr txBox="1"/>
          <p:nvPr/>
        </p:nvSpPr>
        <p:spPr>
          <a:xfrm>
            <a:off x="8784698" y="8670954"/>
            <a:ext cx="1037749" cy="741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dirty="0" err="1">
                <a:solidFill>
                  <a:srgbClr val="000000"/>
                </a:solidFill>
                <a:latin typeface="Arimo Bold"/>
              </a:rPr>
              <a:t>Alisar</a:t>
            </a:r>
            <a:r>
              <a:rPr lang="en-US" sz="2100" dirty="0">
                <a:solidFill>
                  <a:srgbClr val="000000"/>
                </a:solidFill>
                <a:latin typeface="Arimo Bold"/>
              </a:rPr>
              <a:t> el</a:t>
            </a:r>
          </a:p>
          <a:p>
            <a:pPr algn="ctr">
              <a:lnSpc>
                <a:spcPts val="2940"/>
              </a:lnSpc>
            </a:pPr>
            <a:r>
              <a:rPr lang="en-US" sz="2100" dirty="0" err="1">
                <a:solidFill>
                  <a:srgbClr val="000000"/>
                </a:solidFill>
                <a:latin typeface="Arimo Bold"/>
              </a:rPr>
              <a:t>pelo</a:t>
            </a:r>
            <a:endParaRPr lang="en-US" sz="2100" dirty="0">
              <a:solidFill>
                <a:srgbClr val="000000"/>
              </a:solidFill>
              <a:latin typeface="Arimo Bold"/>
            </a:endParaRPr>
          </a:p>
        </p:txBody>
      </p:sp>
      <p:sp>
        <p:nvSpPr>
          <p:cNvPr id="42" name="Textliso"/>
          <p:cNvSpPr txBox="1"/>
          <p:nvPr/>
        </p:nvSpPr>
        <p:spPr>
          <a:xfrm>
            <a:off x="11025092" y="6056953"/>
            <a:ext cx="482980" cy="3936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91"/>
              </a:lnSpc>
            </a:pPr>
            <a:r>
              <a:rPr lang="en-US" sz="2207" dirty="0" err="1">
                <a:solidFill>
                  <a:srgbClr val="000000"/>
                </a:solidFill>
                <a:latin typeface="Arimo Bold"/>
              </a:rPr>
              <a:t>liso</a:t>
            </a:r>
            <a:endParaRPr lang="en-US" sz="2207" dirty="0">
              <a:solidFill>
                <a:srgbClr val="000000"/>
              </a:solidFill>
              <a:latin typeface="Arimo Bold"/>
            </a:endParaRPr>
          </a:p>
        </p:txBody>
      </p:sp>
      <p:sp>
        <p:nvSpPr>
          <p:cNvPr id="43" name="Texto ondulado"/>
          <p:cNvSpPr txBox="1"/>
          <p:nvPr/>
        </p:nvSpPr>
        <p:spPr>
          <a:xfrm>
            <a:off x="14275494" y="5999866"/>
            <a:ext cx="1471349" cy="3625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91"/>
              </a:lnSpc>
            </a:pPr>
            <a:r>
              <a:rPr lang="en-US" sz="2207" dirty="0" err="1">
                <a:solidFill>
                  <a:srgbClr val="000000"/>
                </a:solidFill>
                <a:latin typeface="Arimo Bold"/>
              </a:rPr>
              <a:t>ondulado</a:t>
            </a:r>
            <a:endParaRPr lang="en-US" sz="2207" dirty="0">
              <a:solidFill>
                <a:srgbClr val="000000"/>
              </a:solidFill>
              <a:latin typeface="Arimo Bold"/>
            </a:endParaRPr>
          </a:p>
        </p:txBody>
      </p:sp>
      <p:sp>
        <p:nvSpPr>
          <p:cNvPr id="44" name="Texto rizado"/>
          <p:cNvSpPr txBox="1"/>
          <p:nvPr/>
        </p:nvSpPr>
        <p:spPr>
          <a:xfrm>
            <a:off x="12761056" y="5999866"/>
            <a:ext cx="825754" cy="3936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91"/>
              </a:lnSpc>
            </a:pPr>
            <a:r>
              <a:rPr lang="en-US" sz="2207" dirty="0" err="1">
                <a:solidFill>
                  <a:srgbClr val="000000"/>
                </a:solidFill>
                <a:latin typeface="Arimo Bold"/>
              </a:rPr>
              <a:t>rizado</a:t>
            </a:r>
            <a:endParaRPr lang="en-US" sz="2207" dirty="0">
              <a:solidFill>
                <a:srgbClr val="000000"/>
              </a:solidFill>
              <a:latin typeface="Arimo Bold"/>
            </a:endParaRPr>
          </a:p>
        </p:txBody>
      </p:sp>
      <p:sp>
        <p:nvSpPr>
          <p:cNvPr id="45" name="Texto flequillo"/>
          <p:cNvSpPr txBox="1"/>
          <p:nvPr/>
        </p:nvSpPr>
        <p:spPr>
          <a:xfrm>
            <a:off x="14330045" y="8046719"/>
            <a:ext cx="1471349" cy="3625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91"/>
              </a:lnSpc>
            </a:pPr>
            <a:r>
              <a:rPr lang="en-US" sz="2207" dirty="0" err="1">
                <a:solidFill>
                  <a:srgbClr val="000000"/>
                </a:solidFill>
                <a:latin typeface="Arimo Bold"/>
              </a:rPr>
              <a:t>flequillo</a:t>
            </a:r>
            <a:endParaRPr lang="en-US" sz="2207" dirty="0">
              <a:solidFill>
                <a:srgbClr val="000000"/>
              </a:solidFill>
              <a:latin typeface="Arimo Bold"/>
            </a:endParaRPr>
          </a:p>
        </p:txBody>
      </p:sp>
      <p:sp>
        <p:nvSpPr>
          <p:cNvPr id="46" name="Texto corto"/>
          <p:cNvSpPr txBox="1"/>
          <p:nvPr/>
        </p:nvSpPr>
        <p:spPr>
          <a:xfrm>
            <a:off x="10371700" y="8128198"/>
            <a:ext cx="1815980" cy="3625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91"/>
              </a:lnSpc>
            </a:pPr>
            <a:r>
              <a:rPr lang="en-US" sz="2207" dirty="0" err="1">
                <a:solidFill>
                  <a:srgbClr val="000000"/>
                </a:solidFill>
                <a:latin typeface="Arimo Bold"/>
              </a:rPr>
              <a:t>pelo</a:t>
            </a:r>
            <a:r>
              <a:rPr lang="en-US" sz="2207" dirty="0">
                <a:solidFill>
                  <a:srgbClr val="000000"/>
                </a:solidFill>
                <a:latin typeface="Arimo Bold"/>
              </a:rPr>
              <a:t> </a:t>
            </a:r>
            <a:r>
              <a:rPr lang="en-US" sz="2207" dirty="0" err="1">
                <a:solidFill>
                  <a:srgbClr val="000000"/>
                </a:solidFill>
                <a:latin typeface="Arimo Bold"/>
              </a:rPr>
              <a:t>corto</a:t>
            </a:r>
            <a:endParaRPr lang="en-US" sz="2207" dirty="0">
              <a:solidFill>
                <a:srgbClr val="000000"/>
              </a:solidFill>
              <a:latin typeface="Arimo Bold"/>
            </a:endParaRPr>
          </a:p>
        </p:txBody>
      </p:sp>
      <p:sp>
        <p:nvSpPr>
          <p:cNvPr id="47" name="Texto largo"/>
          <p:cNvSpPr txBox="1"/>
          <p:nvPr/>
        </p:nvSpPr>
        <p:spPr>
          <a:xfrm>
            <a:off x="12370430" y="8114583"/>
            <a:ext cx="1815981" cy="3625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91"/>
              </a:lnSpc>
            </a:pPr>
            <a:r>
              <a:rPr lang="en-US" sz="2207" dirty="0" err="1">
                <a:solidFill>
                  <a:srgbClr val="000000"/>
                </a:solidFill>
                <a:latin typeface="Arimo Bold"/>
              </a:rPr>
              <a:t>pelo</a:t>
            </a:r>
            <a:r>
              <a:rPr lang="en-US" sz="2207" dirty="0">
                <a:solidFill>
                  <a:srgbClr val="000000"/>
                </a:solidFill>
                <a:latin typeface="Arimo Bold"/>
              </a:rPr>
              <a:t> largo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11462085" y="3740933"/>
            <a:ext cx="2727960" cy="544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4B3230"/>
                </a:solidFill>
                <a:latin typeface="Glacial Indifference Bold"/>
              </a:rPr>
              <a:t>Estilos de pelo</a:t>
            </a:r>
          </a:p>
        </p:txBody>
      </p:sp>
      <p:sp>
        <p:nvSpPr>
          <p:cNvPr id="49" name="Texto recogido"/>
          <p:cNvSpPr txBox="1"/>
          <p:nvPr/>
        </p:nvSpPr>
        <p:spPr>
          <a:xfrm>
            <a:off x="10653675" y="9644986"/>
            <a:ext cx="1531215" cy="3625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91"/>
              </a:lnSpc>
            </a:pPr>
            <a:r>
              <a:rPr lang="en-US" sz="2207" dirty="0" err="1">
                <a:solidFill>
                  <a:srgbClr val="000000"/>
                </a:solidFill>
                <a:latin typeface="Arimo Bold"/>
              </a:rPr>
              <a:t>recogido</a:t>
            </a:r>
            <a:endParaRPr lang="en-US" sz="2207" dirty="0">
              <a:solidFill>
                <a:srgbClr val="000000"/>
              </a:solidFill>
              <a:latin typeface="Arimo Bold"/>
            </a:endParaRPr>
          </a:p>
        </p:txBody>
      </p:sp>
      <p:sp>
        <p:nvSpPr>
          <p:cNvPr id="50" name="Texto trenza"/>
          <p:cNvSpPr txBox="1"/>
          <p:nvPr/>
        </p:nvSpPr>
        <p:spPr>
          <a:xfrm>
            <a:off x="13039658" y="9519740"/>
            <a:ext cx="825900" cy="3936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91"/>
              </a:lnSpc>
            </a:pPr>
            <a:r>
              <a:rPr lang="en-US" sz="2207" dirty="0" err="1">
                <a:solidFill>
                  <a:srgbClr val="000000"/>
                </a:solidFill>
                <a:latin typeface="Arimo Bold"/>
              </a:rPr>
              <a:t>trenza</a:t>
            </a:r>
            <a:endParaRPr lang="en-US" sz="2207" dirty="0">
              <a:solidFill>
                <a:srgbClr val="000000"/>
              </a:solidFill>
              <a:latin typeface="Arimo Bold"/>
            </a:endParaRPr>
          </a:p>
        </p:txBody>
      </p:sp>
      <p:sp>
        <p:nvSpPr>
          <p:cNvPr id="51" name="Texto cola"/>
          <p:cNvSpPr txBox="1"/>
          <p:nvPr/>
        </p:nvSpPr>
        <p:spPr>
          <a:xfrm>
            <a:off x="14709404" y="9519740"/>
            <a:ext cx="561115" cy="3936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91"/>
              </a:lnSpc>
            </a:pPr>
            <a:r>
              <a:rPr lang="en-US" sz="2207" dirty="0">
                <a:solidFill>
                  <a:srgbClr val="000000"/>
                </a:solidFill>
                <a:latin typeface="Arimo Bold"/>
              </a:rPr>
              <a:t>cola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15711606" y="3731401"/>
            <a:ext cx="1845786" cy="544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4B3230"/>
                </a:solidFill>
                <a:latin typeface="Glacial Indifference Bold"/>
              </a:rPr>
              <a:t>Utensilios</a:t>
            </a:r>
          </a:p>
        </p:txBody>
      </p:sp>
      <p:sp>
        <p:nvSpPr>
          <p:cNvPr id="53" name="Texto tijeras"/>
          <p:cNvSpPr txBox="1"/>
          <p:nvPr/>
        </p:nvSpPr>
        <p:spPr>
          <a:xfrm>
            <a:off x="16221476" y="5196556"/>
            <a:ext cx="826046" cy="3936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91"/>
              </a:lnSpc>
            </a:pPr>
            <a:r>
              <a:rPr lang="en-US" sz="2207" dirty="0" err="1">
                <a:solidFill>
                  <a:srgbClr val="000000"/>
                </a:solidFill>
                <a:latin typeface="Arimo Bold"/>
              </a:rPr>
              <a:t>tijeras</a:t>
            </a:r>
            <a:endParaRPr lang="en-US" sz="2207" dirty="0">
              <a:solidFill>
                <a:srgbClr val="000000"/>
              </a:solidFill>
              <a:latin typeface="Arimo Bold"/>
            </a:endParaRPr>
          </a:p>
        </p:txBody>
      </p:sp>
      <p:sp>
        <p:nvSpPr>
          <p:cNvPr id="54" name="texto secador"/>
          <p:cNvSpPr txBox="1"/>
          <p:nvPr/>
        </p:nvSpPr>
        <p:spPr>
          <a:xfrm>
            <a:off x="16243382" y="6684935"/>
            <a:ext cx="1075641" cy="3625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91"/>
              </a:lnSpc>
            </a:pPr>
            <a:r>
              <a:rPr lang="en-US" sz="2207" dirty="0" err="1">
                <a:solidFill>
                  <a:srgbClr val="000000"/>
                </a:solidFill>
                <a:latin typeface="Arimo Bold"/>
              </a:rPr>
              <a:t>secado</a:t>
            </a:r>
            <a:endParaRPr lang="en-US" sz="2207" dirty="0">
              <a:solidFill>
                <a:srgbClr val="000000"/>
              </a:solidFill>
              <a:latin typeface="Arimo Bold"/>
            </a:endParaRPr>
          </a:p>
        </p:txBody>
      </p:sp>
      <p:sp>
        <p:nvSpPr>
          <p:cNvPr id="55" name="texto plancha"/>
          <p:cNvSpPr txBox="1"/>
          <p:nvPr/>
        </p:nvSpPr>
        <p:spPr>
          <a:xfrm>
            <a:off x="16382663" y="7997915"/>
            <a:ext cx="1059722" cy="3936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91"/>
              </a:lnSpc>
            </a:pPr>
            <a:r>
              <a:rPr lang="en-US" sz="2207" dirty="0" err="1">
                <a:solidFill>
                  <a:srgbClr val="000000"/>
                </a:solidFill>
                <a:latin typeface="Arimo Bold"/>
              </a:rPr>
              <a:t>plancha</a:t>
            </a:r>
            <a:endParaRPr lang="en-US" sz="2207" dirty="0">
              <a:solidFill>
                <a:srgbClr val="000000"/>
              </a:solidFill>
              <a:latin typeface="Arimo Bold"/>
            </a:endParaRPr>
          </a:p>
        </p:txBody>
      </p:sp>
      <p:sp>
        <p:nvSpPr>
          <p:cNvPr id="56" name="texto peine y cepillo"/>
          <p:cNvSpPr txBox="1"/>
          <p:nvPr/>
        </p:nvSpPr>
        <p:spPr>
          <a:xfrm>
            <a:off x="16049317" y="9722408"/>
            <a:ext cx="1932211" cy="3936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91"/>
              </a:lnSpc>
            </a:pPr>
            <a:r>
              <a:rPr lang="en-US" sz="2207" dirty="0" err="1">
                <a:solidFill>
                  <a:srgbClr val="000000"/>
                </a:solidFill>
                <a:latin typeface="Arimo Bold"/>
              </a:rPr>
              <a:t>peine</a:t>
            </a:r>
            <a:r>
              <a:rPr lang="en-US" sz="2207" dirty="0">
                <a:solidFill>
                  <a:srgbClr val="000000"/>
                </a:solidFill>
                <a:latin typeface="Arimo Bold"/>
              </a:rPr>
              <a:t> y </a:t>
            </a:r>
            <a:r>
              <a:rPr lang="en-US" sz="2207" dirty="0" err="1">
                <a:solidFill>
                  <a:srgbClr val="000000"/>
                </a:solidFill>
                <a:latin typeface="Arimo Bold"/>
              </a:rPr>
              <a:t>cepillo</a:t>
            </a:r>
            <a:endParaRPr lang="en-US" sz="2207" dirty="0">
              <a:solidFill>
                <a:srgbClr val="000000"/>
              </a:solidFill>
              <a:latin typeface="Arimo Bol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86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uadroTexto 45">
            <a:extLst>
              <a:ext uri="{FF2B5EF4-FFF2-40B4-BE49-F238E27FC236}">
                <a16:creationId xmlns:a16="http://schemas.microsoft.com/office/drawing/2014/main" id="{88663984-C16D-4A47-83D1-986BF4CEF366}"/>
              </a:ext>
            </a:extLst>
          </p:cNvPr>
          <p:cNvSpPr txBox="1"/>
          <p:nvPr/>
        </p:nvSpPr>
        <p:spPr>
          <a:xfrm>
            <a:off x="13598201" y="7306223"/>
            <a:ext cx="3830063" cy="2246769"/>
          </a:xfrm>
          <a:prstGeom prst="rect">
            <a:avLst/>
          </a:prstGeom>
          <a:noFill/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bg1"/>
                </a:solidFill>
              </a:rPr>
              <a:t>¡Oh </a:t>
            </a:r>
            <a:r>
              <a:rPr lang="es-ES" sz="2800" b="1" dirty="0" err="1">
                <a:solidFill>
                  <a:schemeClr val="bg1"/>
                </a:solidFill>
              </a:rPr>
              <a:t>nooo</a:t>
            </a:r>
            <a:r>
              <a:rPr lang="es-ES" sz="2800" b="1" dirty="0">
                <a:solidFill>
                  <a:schemeClr val="bg1"/>
                </a:solidFill>
              </a:rPr>
              <a:t>! Tu hijo/a ha cogido piojos en el colegio. Pregunta si tienen algún tratamiento específico.</a:t>
            </a: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0E1EE5A5-D722-3B4F-BE6D-473C97E8F58E}"/>
              </a:ext>
            </a:extLst>
          </p:cNvPr>
          <p:cNvSpPr txBox="1"/>
          <p:nvPr/>
        </p:nvSpPr>
        <p:spPr>
          <a:xfrm>
            <a:off x="9292466" y="7306223"/>
            <a:ext cx="3830063" cy="2246769"/>
          </a:xfrm>
          <a:prstGeom prst="rect">
            <a:avLst/>
          </a:prstGeom>
          <a:noFill/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bg1"/>
                </a:solidFill>
              </a:rPr>
              <a:t>Quieres cambiar el color de tu pelo por uno que te favorezca más y quieres que tu pelo cambie a rizado.</a:t>
            </a: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A1C3FC86-E9C6-3B43-956E-F02BE53B4991}"/>
              </a:ext>
            </a:extLst>
          </p:cNvPr>
          <p:cNvSpPr txBox="1"/>
          <p:nvPr/>
        </p:nvSpPr>
        <p:spPr>
          <a:xfrm>
            <a:off x="4926231" y="7337001"/>
            <a:ext cx="3830063" cy="2246769"/>
          </a:xfrm>
          <a:prstGeom prst="rect">
            <a:avLst/>
          </a:prstGeom>
          <a:noFill/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bg1"/>
                </a:solidFill>
              </a:rPr>
              <a:t>Estás muy descontenta por el resultado de tu pelo. Pide una devolución del dinero o una solución.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4092B1A0-FA6D-C843-8189-5D8D7FE6DFED}"/>
              </a:ext>
            </a:extLst>
          </p:cNvPr>
          <p:cNvSpPr txBox="1"/>
          <p:nvPr/>
        </p:nvSpPr>
        <p:spPr>
          <a:xfrm>
            <a:off x="751734" y="7275446"/>
            <a:ext cx="3830063" cy="2308324"/>
          </a:xfrm>
          <a:prstGeom prst="rect">
            <a:avLst/>
          </a:prstGeom>
          <a:noFill/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</a:rPr>
              <a:t>Vienes de otra peluquería porque el color de pelo que te han puesto no te gusta. Pide opciones para mejorar tu situación y conseguir el color perfecto.</a:t>
            </a: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34F57ED7-9A0A-384F-846E-871C09E1894A}"/>
              </a:ext>
            </a:extLst>
          </p:cNvPr>
          <p:cNvSpPr txBox="1"/>
          <p:nvPr/>
        </p:nvSpPr>
        <p:spPr>
          <a:xfrm>
            <a:off x="13586169" y="4152885"/>
            <a:ext cx="3830063" cy="2246769"/>
          </a:xfrm>
          <a:prstGeom prst="rect">
            <a:avLst/>
          </a:prstGeom>
          <a:noFill/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bg1"/>
                </a:solidFill>
              </a:rPr>
              <a:t>Pide cita en la peluquería para tu hija y para ti. Pregunta si hay precios especiales para niños.</a:t>
            </a: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69929486-D73B-8B46-BBB2-AC95A2736B49}"/>
              </a:ext>
            </a:extLst>
          </p:cNvPr>
          <p:cNvSpPr txBox="1"/>
          <p:nvPr/>
        </p:nvSpPr>
        <p:spPr>
          <a:xfrm>
            <a:off x="9282013" y="4210243"/>
            <a:ext cx="3830063" cy="1815882"/>
          </a:xfrm>
          <a:prstGeom prst="rect">
            <a:avLst/>
          </a:prstGeom>
          <a:noFill/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bg1"/>
                </a:solidFill>
              </a:rPr>
              <a:t>Llama a la peluquería y pregunta por el precio para teñir y cortar tu pelo.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38777BD3-9E70-964A-A869-A84F4A5BD67E}"/>
              </a:ext>
            </a:extLst>
          </p:cNvPr>
          <p:cNvSpPr txBox="1"/>
          <p:nvPr/>
        </p:nvSpPr>
        <p:spPr>
          <a:xfrm>
            <a:off x="4932443" y="4190595"/>
            <a:ext cx="3830063" cy="1815882"/>
          </a:xfrm>
          <a:prstGeom prst="rect">
            <a:avLst/>
          </a:prstGeom>
          <a:noFill/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bg1"/>
                </a:solidFill>
              </a:rPr>
              <a:t>Últimamente tienes el pelo muy seco y sin vida. Pregunta por un tratamiento específico.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D8D70A51-CC0F-7448-B4F7-300E3C1681C7}"/>
              </a:ext>
            </a:extLst>
          </p:cNvPr>
          <p:cNvSpPr txBox="1"/>
          <p:nvPr/>
        </p:nvSpPr>
        <p:spPr>
          <a:xfrm>
            <a:off x="502547" y="3992973"/>
            <a:ext cx="3830063" cy="2246769"/>
          </a:xfrm>
          <a:prstGeom prst="rect">
            <a:avLst/>
          </a:prstGeom>
          <a:noFill/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bg1"/>
                </a:solidFill>
              </a:rPr>
              <a:t>Tienes una boda y quieres hacerte algo especial en el pelo ¿Qué le pides a tu peluquero/a?.</a:t>
            </a: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011E1AAE-5212-8942-877D-242607E61539}"/>
              </a:ext>
            </a:extLst>
          </p:cNvPr>
          <p:cNvSpPr txBox="1"/>
          <p:nvPr/>
        </p:nvSpPr>
        <p:spPr>
          <a:xfrm>
            <a:off x="13663687" y="1072592"/>
            <a:ext cx="3830063" cy="1384995"/>
          </a:xfrm>
          <a:prstGeom prst="rect">
            <a:avLst/>
          </a:prstGeom>
          <a:noFill/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bg1"/>
                </a:solidFill>
              </a:rPr>
              <a:t>Quieres cortarte las puntas y teñirte solo las raíces.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9F11D629-9A34-834F-9495-44F9E41951B3}"/>
              </a:ext>
            </a:extLst>
          </p:cNvPr>
          <p:cNvSpPr txBox="1"/>
          <p:nvPr/>
        </p:nvSpPr>
        <p:spPr>
          <a:xfrm>
            <a:off x="9373995" y="1072592"/>
            <a:ext cx="3830063" cy="1815882"/>
          </a:xfrm>
          <a:prstGeom prst="rect">
            <a:avLst/>
          </a:prstGeom>
          <a:noFill/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bg1"/>
                </a:solidFill>
              </a:rPr>
              <a:t>Últimamente tienes el pelo muy seco y sin vida. Pregunta por un tratamiento específico.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A0A3FA1D-36AF-F447-9E83-DCA6A11DC625}"/>
              </a:ext>
            </a:extLst>
          </p:cNvPr>
          <p:cNvSpPr txBox="1"/>
          <p:nvPr/>
        </p:nvSpPr>
        <p:spPr>
          <a:xfrm>
            <a:off x="4908380" y="1020745"/>
            <a:ext cx="3830063" cy="1815882"/>
          </a:xfrm>
          <a:prstGeom prst="rect">
            <a:avLst/>
          </a:prstGeom>
          <a:noFill/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bg1"/>
                </a:solidFill>
              </a:rPr>
              <a:t>Estás decidida a cambiar tu estilo (corte de pelo, color..) pregunta para que te asesoren.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7B918AB0-B1CD-E24B-931C-5D3C58DCCD60}"/>
              </a:ext>
            </a:extLst>
          </p:cNvPr>
          <p:cNvSpPr txBox="1"/>
          <p:nvPr/>
        </p:nvSpPr>
        <p:spPr>
          <a:xfrm>
            <a:off x="543728" y="1142619"/>
            <a:ext cx="3830063" cy="1815882"/>
          </a:xfrm>
          <a:prstGeom prst="rect">
            <a:avLst/>
          </a:prstGeom>
          <a:noFill/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bg1"/>
                </a:solidFill>
              </a:rPr>
              <a:t>Quieres cortarte el pelo, pero solo las puntas. Asegúrate de pedir lo que quieres</a:t>
            </a:r>
          </a:p>
        </p:txBody>
      </p:sp>
      <p:pic>
        <p:nvPicPr>
          <p:cNvPr id="21" name="Imagen 1" descr="Mujer con vestido blanco&#10;&#10;Descripción generada automáticamente">
            <a:extLst>
              <a:ext uri="{FF2B5EF4-FFF2-40B4-BE49-F238E27FC236}">
                <a16:creationId xmlns:a16="http://schemas.microsoft.com/office/drawing/2014/main" id="{161509C9-F2D8-2247-8B3B-E16CF338E2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24" y="608921"/>
            <a:ext cx="4041713" cy="2685741"/>
          </a:xfrm>
          <a:prstGeom prst="rect">
            <a:avLst/>
          </a:prstGeom>
        </p:spPr>
      </p:pic>
      <p:pic>
        <p:nvPicPr>
          <p:cNvPr id="3" name="Imagen 7" descr="Imagen que contiene persona, interior, mujer, tabla&#10;&#10;Descripción generada automáticamente">
            <a:extLst>
              <a:ext uri="{FF2B5EF4-FFF2-40B4-BE49-F238E27FC236}">
                <a16:creationId xmlns:a16="http://schemas.microsoft.com/office/drawing/2014/main" id="{45DAC421-ED9F-8D4B-8473-E96CA34537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053" y="3773487"/>
            <a:ext cx="3953013" cy="2685740"/>
          </a:xfrm>
          <a:prstGeom prst="rect">
            <a:avLst/>
          </a:prstGeom>
        </p:spPr>
      </p:pic>
      <p:pic>
        <p:nvPicPr>
          <p:cNvPr id="5" name="Imagen 3" descr="Imagen que contiene persona, interior, mujer, edificio&#10;&#10;Descripción generada automáticamente">
            <a:extLst>
              <a:ext uri="{FF2B5EF4-FFF2-40B4-BE49-F238E27FC236}">
                <a16:creationId xmlns:a16="http://schemas.microsoft.com/office/drawing/2014/main" id="{528AE2D5-FC37-3847-BAF6-72DF658703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042" y="637664"/>
            <a:ext cx="4023963" cy="2685740"/>
          </a:xfrm>
          <a:prstGeom prst="rect">
            <a:avLst/>
          </a:prstGeom>
        </p:spPr>
      </p:pic>
      <p:pic>
        <p:nvPicPr>
          <p:cNvPr id="7" name="Imagen 10" descr="Imagen que contiene persona, hombre, sostener, mujer&#10;&#10;Descripción generada automáticamente">
            <a:extLst>
              <a:ext uri="{FF2B5EF4-FFF2-40B4-BE49-F238E27FC236}">
                <a16:creationId xmlns:a16="http://schemas.microsoft.com/office/drawing/2014/main" id="{163F43AB-4E19-A54F-9907-D097BCBA88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526" y="7103358"/>
            <a:ext cx="3987868" cy="2661649"/>
          </a:xfrm>
          <a:prstGeom prst="rect">
            <a:avLst/>
          </a:prstGeom>
        </p:spPr>
      </p:pic>
      <p:pic>
        <p:nvPicPr>
          <p:cNvPr id="11" name="Imagen 2" descr="Imagen que contiene persona, interior, mujer, niña&#10;&#10;Descripción generada automáticamente">
            <a:extLst>
              <a:ext uri="{FF2B5EF4-FFF2-40B4-BE49-F238E27FC236}">
                <a16:creationId xmlns:a16="http://schemas.microsoft.com/office/drawing/2014/main" id="{102A9B7E-A4F9-FA44-80AE-9DA352F8C4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431" y="610045"/>
            <a:ext cx="4023963" cy="2684617"/>
          </a:xfrm>
          <a:prstGeom prst="rect">
            <a:avLst/>
          </a:prstGeom>
        </p:spPr>
      </p:pic>
      <p:pic>
        <p:nvPicPr>
          <p:cNvPr id="13" name="Imagen 9" descr="Imagen que contiene persona, edificio, mujer, alimentos&#10;&#10;Descripción generada automáticamente">
            <a:extLst>
              <a:ext uri="{FF2B5EF4-FFF2-40B4-BE49-F238E27FC236}">
                <a16:creationId xmlns:a16="http://schemas.microsoft.com/office/drawing/2014/main" id="{6FAF2E3D-DE0F-D24F-B73E-9738F3302C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74" y="7077052"/>
            <a:ext cx="3953013" cy="2635342"/>
          </a:xfrm>
          <a:prstGeom prst="rect">
            <a:avLst/>
          </a:prstGeom>
        </p:spPr>
      </p:pic>
      <p:pic>
        <p:nvPicPr>
          <p:cNvPr id="15" name="Imagen 4" descr="Imagen que contiene persona, interior, mujer, cabello&#10;&#10;Descripción generada automáticamente">
            <a:extLst>
              <a:ext uri="{FF2B5EF4-FFF2-40B4-BE49-F238E27FC236}">
                <a16:creationId xmlns:a16="http://schemas.microsoft.com/office/drawing/2014/main" id="{F57D48EA-D887-DD42-9629-DABDDEEA33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4695" y="610045"/>
            <a:ext cx="3953013" cy="2637282"/>
          </a:xfrm>
          <a:prstGeom prst="rect">
            <a:avLst/>
          </a:prstGeom>
        </p:spPr>
      </p:pic>
      <p:pic>
        <p:nvPicPr>
          <p:cNvPr id="19" name="Imagen 8" descr="Imagen que contiene persona, interior, mujer, joven&#10;&#10;Descripción generada automáticamente">
            <a:extLst>
              <a:ext uri="{FF2B5EF4-FFF2-40B4-BE49-F238E27FC236}">
                <a16:creationId xmlns:a16="http://schemas.microsoft.com/office/drawing/2014/main" id="{20598F73-B621-8A4C-99E6-3CD6496757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1016" y="3745979"/>
            <a:ext cx="3946692" cy="2705115"/>
          </a:xfrm>
          <a:prstGeom prst="rect">
            <a:avLst/>
          </a:prstGeom>
        </p:spPr>
      </p:pic>
      <p:pic>
        <p:nvPicPr>
          <p:cNvPr id="23" name="Imagen 6" descr="Imagen que contiene mujer, persona, raqueta, sostener&#10;&#10;Descripción generada automáticamente">
            <a:extLst>
              <a:ext uri="{FF2B5EF4-FFF2-40B4-BE49-F238E27FC236}">
                <a16:creationId xmlns:a16="http://schemas.microsoft.com/office/drawing/2014/main" id="{A500E3BC-4DF8-A14D-9F63-867E40C94D8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431" y="3739910"/>
            <a:ext cx="4059664" cy="2684617"/>
          </a:xfrm>
          <a:prstGeom prst="rect">
            <a:avLst/>
          </a:prstGeom>
        </p:spPr>
      </p:pic>
      <p:pic>
        <p:nvPicPr>
          <p:cNvPr id="25" name="Imagen 11" descr="Imagen que contiene persona, mujer, ropa, vestido&#10;&#10;Descripción generada automáticamente">
            <a:extLst>
              <a:ext uri="{FF2B5EF4-FFF2-40B4-BE49-F238E27FC236}">
                <a16:creationId xmlns:a16="http://schemas.microsoft.com/office/drawing/2014/main" id="{5AB4C32E-C58A-CA4C-9C7D-BF88A775243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992" y="7103358"/>
            <a:ext cx="3953013" cy="2661649"/>
          </a:xfrm>
          <a:prstGeom prst="rect">
            <a:avLst/>
          </a:prstGeom>
        </p:spPr>
      </p:pic>
      <p:pic>
        <p:nvPicPr>
          <p:cNvPr id="27" name="Imagen 5" descr="Imagen que contiene persona, interior, tabla, comida&#10;&#10;Descripción generada automáticamente">
            <a:extLst>
              <a:ext uri="{FF2B5EF4-FFF2-40B4-BE49-F238E27FC236}">
                <a16:creationId xmlns:a16="http://schemas.microsoft.com/office/drawing/2014/main" id="{D2EEAB4F-4433-B141-B35E-0302D0B308B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73" y="3739910"/>
            <a:ext cx="3953014" cy="2618313"/>
          </a:xfrm>
          <a:prstGeom prst="rect">
            <a:avLst/>
          </a:prstGeom>
        </p:spPr>
      </p:pic>
      <p:pic>
        <p:nvPicPr>
          <p:cNvPr id="1026" name="Picture 12" descr="Salud: ¿Tienes caspa o tal vez sean piojos? Así puedes distinguirlos rápido">
            <a:extLst>
              <a:ext uri="{FF2B5EF4-FFF2-40B4-BE49-F238E27FC236}">
                <a16:creationId xmlns:a16="http://schemas.microsoft.com/office/drawing/2014/main" id="{0F70B9DB-85DF-5D4D-A75E-6BA70674F6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6727" y="7075112"/>
            <a:ext cx="3953013" cy="2637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>
            <a:hlinkClick r:id="rId14" action="ppaction://hlinksldjump"/>
            <a:extLst>
              <a:ext uri="{FF2B5EF4-FFF2-40B4-BE49-F238E27FC236}">
                <a16:creationId xmlns:a16="http://schemas.microsoft.com/office/drawing/2014/main" id="{187ABD04-C755-DC41-AABF-E0BDE5B9A58C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6566768" y="8451527"/>
            <a:ext cx="1698928" cy="17907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86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>
            <a:extLst>
              <a:ext uri="{FF2B5EF4-FFF2-40B4-BE49-F238E27FC236}">
                <a16:creationId xmlns:a16="http://schemas.microsoft.com/office/drawing/2014/main" id="{1F6CA129-64E0-A441-A98F-BF4F6F54363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895600" y="866765"/>
            <a:ext cx="11963400" cy="8553470"/>
          </a:xfrm>
          <a:prstGeom prst="rect">
            <a:avLst/>
          </a:prstGeom>
        </p:spPr>
      </p:pic>
      <p:sp>
        <p:nvSpPr>
          <p:cNvPr id="31" name="TextBox 3">
            <a:extLst>
              <a:ext uri="{FF2B5EF4-FFF2-40B4-BE49-F238E27FC236}">
                <a16:creationId xmlns:a16="http://schemas.microsoft.com/office/drawing/2014/main" id="{8EDD166E-0E70-3A4F-9073-B06AEB382E59}"/>
              </a:ext>
            </a:extLst>
          </p:cNvPr>
          <p:cNvSpPr txBox="1"/>
          <p:nvPr/>
        </p:nvSpPr>
        <p:spPr>
          <a:xfrm>
            <a:off x="5638800" y="4838700"/>
            <a:ext cx="5964238" cy="11837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5400" dirty="0">
                <a:solidFill>
                  <a:srgbClr val="393536"/>
                </a:solidFill>
                <a:latin typeface="Comic Sans MS" panose="030F0902030302020204" pitchFamily="66" charset="0"/>
              </a:rPr>
              <a:t>¡</a:t>
            </a:r>
            <a:r>
              <a:rPr lang="en-US" sz="5400" dirty="0" err="1">
                <a:solidFill>
                  <a:srgbClr val="393536"/>
                </a:solidFill>
                <a:latin typeface="Comic Sans MS" panose="030F0902030302020204" pitchFamily="66" charset="0"/>
              </a:rPr>
              <a:t>Vamos</a:t>
            </a:r>
            <a:r>
              <a:rPr lang="en-US" sz="5400" dirty="0">
                <a:solidFill>
                  <a:srgbClr val="393536"/>
                </a:solidFill>
                <a:latin typeface="Comic Sans MS" panose="030F0902030302020204" pitchFamily="66" charset="0"/>
              </a:rPr>
              <a:t> a </a:t>
            </a:r>
            <a:r>
              <a:rPr lang="en-US" sz="5400" dirty="0" err="1">
                <a:solidFill>
                  <a:srgbClr val="393536"/>
                </a:solidFill>
                <a:latin typeface="Comic Sans MS" panose="030F0902030302020204" pitchFamily="66" charset="0"/>
              </a:rPr>
              <a:t>practicar</a:t>
            </a:r>
            <a:r>
              <a:rPr lang="en-US" sz="5400" dirty="0">
                <a:solidFill>
                  <a:srgbClr val="393536"/>
                </a:solidFill>
                <a:latin typeface="Comic Sans MS" panose="030F0902030302020204" pitchFamily="66" charset="0"/>
              </a:rPr>
              <a:t> </a:t>
            </a:r>
          </a:p>
          <a:p>
            <a:pPr algn="ctr">
              <a:lnSpc>
                <a:spcPts val="4480"/>
              </a:lnSpc>
            </a:pPr>
            <a:r>
              <a:rPr lang="en-US" sz="5400" dirty="0">
                <a:solidFill>
                  <a:srgbClr val="393536"/>
                </a:solidFill>
                <a:latin typeface="Comic Sans MS" panose="030F0902030302020204" pitchFamily="66" charset="0"/>
              </a:rPr>
              <a:t>el </a:t>
            </a:r>
            <a:r>
              <a:rPr lang="en-US" sz="5400" dirty="0" err="1">
                <a:solidFill>
                  <a:srgbClr val="393536"/>
                </a:solidFill>
                <a:latin typeface="Comic Sans MS" panose="030F0902030302020204" pitchFamily="66" charset="0"/>
              </a:rPr>
              <a:t>vocabulario</a:t>
            </a:r>
            <a:r>
              <a:rPr lang="en-US" sz="5400" dirty="0">
                <a:solidFill>
                  <a:srgbClr val="393536"/>
                </a:solidFill>
                <a:latin typeface="Comic Sans MS" panose="030F0902030302020204" pitchFamily="66" charset="0"/>
              </a:rPr>
              <a:t>!</a:t>
            </a:r>
          </a:p>
        </p:txBody>
      </p:sp>
      <p:pic>
        <p:nvPicPr>
          <p:cNvPr id="4" name="Picture 5">
            <a:hlinkClick r:id="rId3" action="ppaction://hlinksldjump"/>
            <a:extLst>
              <a:ext uri="{FF2B5EF4-FFF2-40B4-BE49-F238E27FC236}">
                <a16:creationId xmlns:a16="http://schemas.microsoft.com/office/drawing/2014/main" id="{B872919E-972F-2643-AA25-64FC857AB5C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16687800" y="8749073"/>
            <a:ext cx="1358032" cy="1431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9935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86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redondeado 2">
            <a:extLst>
              <a:ext uri="{FF2B5EF4-FFF2-40B4-BE49-F238E27FC236}">
                <a16:creationId xmlns:a16="http://schemas.microsoft.com/office/drawing/2014/main" id="{8C165A87-9B0A-BA4C-A4BC-15D2CA27250A}"/>
              </a:ext>
            </a:extLst>
          </p:cNvPr>
          <p:cNvSpPr/>
          <p:nvPr/>
        </p:nvSpPr>
        <p:spPr>
          <a:xfrm>
            <a:off x="1676400" y="798621"/>
            <a:ext cx="14325600" cy="1524000"/>
          </a:xfrm>
          <a:prstGeom prst="round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1" name="TextBox 3">
            <a:extLst>
              <a:ext uri="{FF2B5EF4-FFF2-40B4-BE49-F238E27FC236}">
                <a16:creationId xmlns:a16="http://schemas.microsoft.com/office/drawing/2014/main" id="{8EDD166E-0E70-3A4F-9073-B06AEB382E59}"/>
              </a:ext>
            </a:extLst>
          </p:cNvPr>
          <p:cNvSpPr txBox="1"/>
          <p:nvPr/>
        </p:nvSpPr>
        <p:spPr>
          <a:xfrm>
            <a:off x="1676400" y="1272080"/>
            <a:ext cx="14935200" cy="57708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4000" dirty="0">
                <a:solidFill>
                  <a:srgbClr val="393536"/>
                </a:solidFill>
                <a:latin typeface="Comic Sans MS" panose="030F0902030302020204" pitchFamily="66" charset="0"/>
              </a:rPr>
              <a:t>¿</a:t>
            </a:r>
            <a:r>
              <a:rPr lang="en-US" sz="4000" dirty="0" err="1">
                <a:solidFill>
                  <a:srgbClr val="393536"/>
                </a:solidFill>
                <a:latin typeface="Comic Sans MS" panose="030F0902030302020204" pitchFamily="66" charset="0"/>
              </a:rPr>
              <a:t>Qué</a:t>
            </a:r>
            <a:r>
              <a:rPr lang="en-US" sz="4000" dirty="0">
                <a:solidFill>
                  <a:srgbClr val="393536"/>
                </a:solidFill>
                <a:latin typeface="Comic Sans MS" panose="030F0902030302020204" pitchFamily="66" charset="0"/>
              </a:rPr>
              <a:t> </a:t>
            </a:r>
            <a:r>
              <a:rPr lang="en-US" sz="4000" dirty="0" err="1">
                <a:solidFill>
                  <a:srgbClr val="393536"/>
                </a:solidFill>
                <a:latin typeface="Comic Sans MS" panose="030F0902030302020204" pitchFamily="66" charset="0"/>
              </a:rPr>
              <a:t>debo</a:t>
            </a:r>
            <a:r>
              <a:rPr lang="en-US" sz="4000" dirty="0">
                <a:solidFill>
                  <a:srgbClr val="393536"/>
                </a:solidFill>
                <a:latin typeface="Comic Sans MS" panose="030F0902030302020204" pitchFamily="66" charset="0"/>
              </a:rPr>
              <a:t> </a:t>
            </a:r>
            <a:r>
              <a:rPr lang="en-US" sz="4000" dirty="0" err="1">
                <a:solidFill>
                  <a:srgbClr val="393536"/>
                </a:solidFill>
                <a:latin typeface="Comic Sans MS" panose="030F0902030302020204" pitchFamily="66" charset="0"/>
              </a:rPr>
              <a:t>hacer</a:t>
            </a:r>
            <a:r>
              <a:rPr lang="en-US" sz="4000" dirty="0">
                <a:solidFill>
                  <a:srgbClr val="393536"/>
                </a:solidFill>
                <a:latin typeface="Comic Sans MS" panose="030F0902030302020204" pitchFamily="66" charset="0"/>
              </a:rPr>
              <a:t> </a:t>
            </a:r>
            <a:r>
              <a:rPr lang="en-US" sz="4000" dirty="0" err="1">
                <a:solidFill>
                  <a:srgbClr val="393536"/>
                </a:solidFill>
                <a:latin typeface="Comic Sans MS" panose="030F0902030302020204" pitchFamily="66" charset="0"/>
              </a:rPr>
              <a:t>si</a:t>
            </a:r>
            <a:r>
              <a:rPr lang="en-US" sz="4000" dirty="0">
                <a:solidFill>
                  <a:srgbClr val="393536"/>
                </a:solidFill>
                <a:latin typeface="Comic Sans MS" panose="030F0902030302020204" pitchFamily="66" charset="0"/>
              </a:rPr>
              <a:t> </a:t>
            </a:r>
            <a:r>
              <a:rPr lang="en-US" sz="4000" dirty="0" err="1">
                <a:solidFill>
                  <a:srgbClr val="393536"/>
                </a:solidFill>
                <a:latin typeface="Comic Sans MS" panose="030F0902030302020204" pitchFamily="66" charset="0"/>
              </a:rPr>
              <a:t>quiero</a:t>
            </a:r>
            <a:r>
              <a:rPr lang="en-US" sz="4000" dirty="0">
                <a:solidFill>
                  <a:srgbClr val="393536"/>
                </a:solidFill>
                <a:latin typeface="Comic Sans MS" panose="030F0902030302020204" pitchFamily="66" charset="0"/>
              </a:rPr>
              <a:t> que mi </a:t>
            </a:r>
            <a:r>
              <a:rPr lang="en-US" sz="4000" dirty="0" err="1">
                <a:solidFill>
                  <a:srgbClr val="393536"/>
                </a:solidFill>
                <a:latin typeface="Comic Sans MS" panose="030F0902030302020204" pitchFamily="66" charset="0"/>
              </a:rPr>
              <a:t>pelo</a:t>
            </a:r>
            <a:r>
              <a:rPr lang="en-US" sz="4000" dirty="0">
                <a:solidFill>
                  <a:srgbClr val="393536"/>
                </a:solidFill>
                <a:latin typeface="Comic Sans MS" panose="030F0902030302020204" pitchFamily="66" charset="0"/>
              </a:rPr>
              <a:t> </a:t>
            </a:r>
            <a:r>
              <a:rPr lang="en-US" sz="4000" dirty="0" err="1">
                <a:solidFill>
                  <a:srgbClr val="393536"/>
                </a:solidFill>
                <a:latin typeface="Comic Sans MS" panose="030F0902030302020204" pitchFamily="66" charset="0"/>
              </a:rPr>
              <a:t>cambie</a:t>
            </a:r>
            <a:r>
              <a:rPr lang="en-US" sz="4000" dirty="0">
                <a:solidFill>
                  <a:srgbClr val="393536"/>
                </a:solidFill>
                <a:latin typeface="Comic Sans MS" panose="030F0902030302020204" pitchFamily="66" charset="0"/>
              </a:rPr>
              <a:t> de color?</a:t>
            </a:r>
          </a:p>
        </p:txBody>
      </p:sp>
      <p:pic>
        <p:nvPicPr>
          <p:cNvPr id="5" name="Poner mechas">
            <a:extLst>
              <a:ext uri="{FF2B5EF4-FFF2-40B4-BE49-F238E27FC236}">
                <a16:creationId xmlns:a16="http://schemas.microsoft.com/office/drawing/2014/main" id="{9762B504-1CA8-0744-B345-6039A4A94BB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696200" y="2442169"/>
            <a:ext cx="2286000" cy="27013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CAJA A">
            <a:extLst>
              <a:ext uri="{FF2B5EF4-FFF2-40B4-BE49-F238E27FC236}">
                <a16:creationId xmlns:a16="http://schemas.microsoft.com/office/drawing/2014/main" id="{A79D7C23-5F9A-464B-A0FF-62ED3970FBDA}"/>
              </a:ext>
            </a:extLst>
          </p:cNvPr>
          <p:cNvSpPr/>
          <p:nvPr/>
        </p:nvSpPr>
        <p:spPr>
          <a:xfrm>
            <a:off x="564360" y="7844831"/>
            <a:ext cx="3581400" cy="1963101"/>
          </a:xfrm>
          <a:prstGeom prst="round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CAJA B">
            <a:extLst>
              <a:ext uri="{FF2B5EF4-FFF2-40B4-BE49-F238E27FC236}">
                <a16:creationId xmlns:a16="http://schemas.microsoft.com/office/drawing/2014/main" id="{7AD65EDB-AC53-334F-A6A1-09F97D2209A8}"/>
              </a:ext>
            </a:extLst>
          </p:cNvPr>
          <p:cNvSpPr/>
          <p:nvPr/>
        </p:nvSpPr>
        <p:spPr>
          <a:xfrm>
            <a:off x="7025880" y="7904797"/>
            <a:ext cx="3581400" cy="1963101"/>
          </a:xfrm>
          <a:prstGeom prst="round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CAJA C">
            <a:extLst>
              <a:ext uri="{FF2B5EF4-FFF2-40B4-BE49-F238E27FC236}">
                <a16:creationId xmlns:a16="http://schemas.microsoft.com/office/drawing/2014/main" id="{B5884ECD-A5FB-884C-8CD4-949095B2C9C2}"/>
              </a:ext>
            </a:extLst>
          </p:cNvPr>
          <p:cNvSpPr/>
          <p:nvPr/>
        </p:nvSpPr>
        <p:spPr>
          <a:xfrm>
            <a:off x="13487400" y="8033369"/>
            <a:ext cx="3581400" cy="1963101"/>
          </a:xfrm>
          <a:prstGeom prst="round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A">
            <a:extLst>
              <a:ext uri="{FF2B5EF4-FFF2-40B4-BE49-F238E27FC236}">
                <a16:creationId xmlns:a16="http://schemas.microsoft.com/office/drawing/2014/main" id="{B0ABEB8F-D0BF-644E-97FD-F8046B2416B9}"/>
              </a:ext>
            </a:extLst>
          </p:cNvPr>
          <p:cNvSpPr/>
          <p:nvPr/>
        </p:nvSpPr>
        <p:spPr>
          <a:xfrm>
            <a:off x="1661337" y="6335137"/>
            <a:ext cx="93006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9600" b="1" cap="none" spc="0" dirty="0">
                <a:ln/>
                <a:effectLst/>
              </a:rPr>
              <a:t>A</a:t>
            </a:r>
          </a:p>
        </p:txBody>
      </p:sp>
      <p:sp>
        <p:nvSpPr>
          <p:cNvPr id="12" name="B">
            <a:extLst>
              <a:ext uri="{FF2B5EF4-FFF2-40B4-BE49-F238E27FC236}">
                <a16:creationId xmlns:a16="http://schemas.microsoft.com/office/drawing/2014/main" id="{0463AE87-B79F-D441-907E-8CCEAE983864}"/>
              </a:ext>
            </a:extLst>
          </p:cNvPr>
          <p:cNvSpPr/>
          <p:nvPr/>
        </p:nvSpPr>
        <p:spPr>
          <a:xfrm>
            <a:off x="8401419" y="6275171"/>
            <a:ext cx="87556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9600" b="1" dirty="0">
                <a:ln/>
              </a:rPr>
              <a:t>B</a:t>
            </a:r>
            <a:endParaRPr lang="es-ES" sz="9600" b="1" cap="none" spc="0" dirty="0">
              <a:ln/>
              <a:effectLst/>
            </a:endParaRPr>
          </a:p>
        </p:txBody>
      </p:sp>
      <p:sp>
        <p:nvSpPr>
          <p:cNvPr id="13" name="C">
            <a:extLst>
              <a:ext uri="{FF2B5EF4-FFF2-40B4-BE49-F238E27FC236}">
                <a16:creationId xmlns:a16="http://schemas.microsoft.com/office/drawing/2014/main" id="{F1588D9D-EDDB-774D-96D8-EC11E9DEE47D}"/>
              </a:ext>
            </a:extLst>
          </p:cNvPr>
          <p:cNvSpPr/>
          <p:nvPr/>
        </p:nvSpPr>
        <p:spPr>
          <a:xfrm>
            <a:off x="14859555" y="6335137"/>
            <a:ext cx="83708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9600" b="1" cap="none" spc="0" dirty="0">
                <a:ln/>
                <a:effectLst/>
              </a:rPr>
              <a:t>C</a:t>
            </a:r>
          </a:p>
        </p:txBody>
      </p:sp>
      <p:sp>
        <p:nvSpPr>
          <p:cNvPr id="14" name="TEXTO A">
            <a:extLst>
              <a:ext uri="{FF2B5EF4-FFF2-40B4-BE49-F238E27FC236}">
                <a16:creationId xmlns:a16="http://schemas.microsoft.com/office/drawing/2014/main" id="{DD6D492B-BB5D-CB40-9543-40645F4A3119}"/>
              </a:ext>
            </a:extLst>
          </p:cNvPr>
          <p:cNvSpPr txBox="1"/>
          <p:nvPr/>
        </p:nvSpPr>
        <p:spPr>
          <a:xfrm>
            <a:off x="662903" y="8207078"/>
            <a:ext cx="3299498" cy="111286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1" dirty="0" err="1">
                <a:solidFill>
                  <a:srgbClr val="393536"/>
                </a:solidFill>
                <a:latin typeface="Comic Sans MS" panose="030F0902030302020204" pitchFamily="66" charset="0"/>
              </a:rPr>
              <a:t>Pedir</a:t>
            </a:r>
            <a:r>
              <a:rPr lang="en-US" sz="3200" b="1" dirty="0">
                <a:solidFill>
                  <a:srgbClr val="393536"/>
                </a:solidFill>
                <a:latin typeface="Comic Sans MS" panose="030F0902030302020204" pitchFamily="66" charset="0"/>
              </a:rPr>
              <a:t> que me </a:t>
            </a:r>
          </a:p>
          <a:p>
            <a:pPr algn="ctr">
              <a:lnSpc>
                <a:spcPts val="4480"/>
              </a:lnSpc>
            </a:pPr>
            <a:r>
              <a:rPr lang="en-US" sz="3200" b="1" dirty="0" err="1">
                <a:solidFill>
                  <a:srgbClr val="393536"/>
                </a:solidFill>
                <a:latin typeface="Comic Sans MS" panose="030F0902030302020204" pitchFamily="66" charset="0"/>
              </a:rPr>
              <a:t>tinten</a:t>
            </a:r>
            <a:r>
              <a:rPr lang="en-US" sz="3200" b="1" dirty="0">
                <a:solidFill>
                  <a:srgbClr val="393536"/>
                </a:solidFill>
                <a:latin typeface="Comic Sans MS" panose="030F0902030302020204" pitchFamily="66" charset="0"/>
              </a:rPr>
              <a:t> el </a:t>
            </a:r>
            <a:r>
              <a:rPr lang="en-US" sz="3200" b="1" dirty="0" err="1">
                <a:solidFill>
                  <a:srgbClr val="393536"/>
                </a:solidFill>
                <a:latin typeface="Comic Sans MS" panose="030F0902030302020204" pitchFamily="66" charset="0"/>
              </a:rPr>
              <a:t>pelo</a:t>
            </a:r>
            <a:endParaRPr lang="en-US" sz="3200" b="1" dirty="0">
              <a:solidFill>
                <a:srgbClr val="393536"/>
              </a:solidFill>
              <a:latin typeface="Comic Sans MS" panose="030F0902030302020204" pitchFamily="66" charset="0"/>
            </a:endParaRPr>
          </a:p>
        </p:txBody>
      </p:sp>
      <p:sp>
        <p:nvSpPr>
          <p:cNvPr id="15" name="TEXTO B">
            <a:extLst>
              <a:ext uri="{FF2B5EF4-FFF2-40B4-BE49-F238E27FC236}">
                <a16:creationId xmlns:a16="http://schemas.microsoft.com/office/drawing/2014/main" id="{D120C72C-3CB9-1D44-8762-4E6FD6B28AE5}"/>
              </a:ext>
            </a:extLst>
          </p:cNvPr>
          <p:cNvSpPr txBox="1"/>
          <p:nvPr/>
        </p:nvSpPr>
        <p:spPr>
          <a:xfrm>
            <a:off x="7166831" y="8269946"/>
            <a:ext cx="3299498" cy="111286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1" dirty="0" err="1">
                <a:solidFill>
                  <a:srgbClr val="393536"/>
                </a:solidFill>
                <a:latin typeface="Comic Sans MS" panose="030F0902030302020204" pitchFamily="66" charset="0"/>
              </a:rPr>
              <a:t>Pedir</a:t>
            </a:r>
            <a:r>
              <a:rPr lang="en-US" sz="3200" b="1" dirty="0">
                <a:solidFill>
                  <a:srgbClr val="393536"/>
                </a:solidFill>
                <a:latin typeface="Comic Sans MS" panose="030F0902030302020204" pitchFamily="66" charset="0"/>
              </a:rPr>
              <a:t> que me </a:t>
            </a:r>
          </a:p>
          <a:p>
            <a:pPr algn="ctr">
              <a:lnSpc>
                <a:spcPts val="4480"/>
              </a:lnSpc>
            </a:pPr>
            <a:r>
              <a:rPr lang="en-US" sz="3200" b="1" dirty="0" err="1">
                <a:solidFill>
                  <a:srgbClr val="393536"/>
                </a:solidFill>
                <a:latin typeface="Comic Sans MS" panose="030F0902030302020204" pitchFamily="66" charset="0"/>
              </a:rPr>
              <a:t>tiñan</a:t>
            </a:r>
            <a:r>
              <a:rPr lang="en-US" sz="3200" b="1" dirty="0">
                <a:solidFill>
                  <a:srgbClr val="393536"/>
                </a:solidFill>
                <a:latin typeface="Comic Sans MS" panose="030F0902030302020204" pitchFamily="66" charset="0"/>
              </a:rPr>
              <a:t> el </a:t>
            </a:r>
            <a:r>
              <a:rPr lang="en-US" sz="3200" b="1" dirty="0" err="1">
                <a:solidFill>
                  <a:srgbClr val="393536"/>
                </a:solidFill>
                <a:latin typeface="Comic Sans MS" panose="030F0902030302020204" pitchFamily="66" charset="0"/>
              </a:rPr>
              <a:t>pelo</a:t>
            </a:r>
            <a:endParaRPr lang="en-US" sz="3200" b="1" dirty="0">
              <a:solidFill>
                <a:srgbClr val="393536"/>
              </a:solidFill>
              <a:latin typeface="Comic Sans MS" panose="030F0902030302020204" pitchFamily="66" charset="0"/>
            </a:endParaRPr>
          </a:p>
        </p:txBody>
      </p:sp>
      <p:sp>
        <p:nvSpPr>
          <p:cNvPr id="16" name="TEXTO C">
            <a:extLst>
              <a:ext uri="{FF2B5EF4-FFF2-40B4-BE49-F238E27FC236}">
                <a16:creationId xmlns:a16="http://schemas.microsoft.com/office/drawing/2014/main" id="{145C5660-0831-7442-8B70-2E4D1A34675A}"/>
              </a:ext>
            </a:extLst>
          </p:cNvPr>
          <p:cNvSpPr txBox="1"/>
          <p:nvPr/>
        </p:nvSpPr>
        <p:spPr>
          <a:xfrm>
            <a:off x="13628350" y="8289027"/>
            <a:ext cx="3299498" cy="111286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1" dirty="0" err="1">
                <a:solidFill>
                  <a:srgbClr val="393536"/>
                </a:solidFill>
                <a:latin typeface="Comic Sans MS" panose="030F0902030302020204" pitchFamily="66" charset="0"/>
              </a:rPr>
              <a:t>Pedir</a:t>
            </a:r>
            <a:r>
              <a:rPr lang="en-US" sz="3200" b="1" dirty="0">
                <a:solidFill>
                  <a:srgbClr val="393536"/>
                </a:solidFill>
                <a:latin typeface="Comic Sans MS" panose="030F0902030302020204" pitchFamily="66" charset="0"/>
              </a:rPr>
              <a:t> que me </a:t>
            </a:r>
          </a:p>
          <a:p>
            <a:pPr algn="ctr">
              <a:lnSpc>
                <a:spcPts val="4480"/>
              </a:lnSpc>
            </a:pPr>
            <a:r>
              <a:rPr lang="en-US" sz="3200" b="1" dirty="0" err="1">
                <a:solidFill>
                  <a:srgbClr val="393536"/>
                </a:solidFill>
                <a:latin typeface="Comic Sans MS" panose="030F0902030302020204" pitchFamily="66" charset="0"/>
              </a:rPr>
              <a:t>hagan</a:t>
            </a:r>
            <a:r>
              <a:rPr lang="en-US" sz="3200" b="1" dirty="0">
                <a:solidFill>
                  <a:srgbClr val="393536"/>
                </a:solidFill>
                <a:latin typeface="Comic Sans MS" panose="030F0902030302020204" pitchFamily="66" charset="0"/>
              </a:rPr>
              <a:t> </a:t>
            </a:r>
            <a:r>
              <a:rPr lang="en-US" sz="3200" b="1" dirty="0" err="1">
                <a:solidFill>
                  <a:srgbClr val="393536"/>
                </a:solidFill>
                <a:latin typeface="Comic Sans MS" panose="030F0902030302020204" pitchFamily="66" charset="0"/>
              </a:rPr>
              <a:t>mechas</a:t>
            </a:r>
            <a:endParaRPr lang="en-US" sz="3200" b="1" dirty="0">
              <a:solidFill>
                <a:srgbClr val="393536"/>
              </a:solidFill>
              <a:latin typeface="Comic Sans MS" panose="030F0902030302020204" pitchFamily="66" charset="0"/>
            </a:endParaRPr>
          </a:p>
        </p:txBody>
      </p:sp>
      <p:sp>
        <p:nvSpPr>
          <p:cNvPr id="7" name="Señal de prohibido 6">
            <a:extLst>
              <a:ext uri="{FF2B5EF4-FFF2-40B4-BE49-F238E27FC236}">
                <a16:creationId xmlns:a16="http://schemas.microsoft.com/office/drawing/2014/main" id="{428E7281-13E4-6F47-B349-21BB28953EEB}"/>
              </a:ext>
            </a:extLst>
          </p:cNvPr>
          <p:cNvSpPr/>
          <p:nvPr/>
        </p:nvSpPr>
        <p:spPr>
          <a:xfrm>
            <a:off x="4263759" y="394010"/>
            <a:ext cx="8382000" cy="8291020"/>
          </a:xfrm>
          <a:prstGeom prst="noSmoking">
            <a:avLst/>
          </a:prstGeom>
          <a:solidFill>
            <a:srgbClr val="EA6F4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0000"/>
              </a:solidFill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AE3A77F9-DD00-5049-8A94-7546CDEE9C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823" y="499431"/>
            <a:ext cx="11170752" cy="9057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615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86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redondeado 2">
            <a:extLst>
              <a:ext uri="{FF2B5EF4-FFF2-40B4-BE49-F238E27FC236}">
                <a16:creationId xmlns:a16="http://schemas.microsoft.com/office/drawing/2014/main" id="{8C165A87-9B0A-BA4C-A4BC-15D2CA27250A}"/>
              </a:ext>
            </a:extLst>
          </p:cNvPr>
          <p:cNvSpPr/>
          <p:nvPr/>
        </p:nvSpPr>
        <p:spPr>
          <a:xfrm>
            <a:off x="1676400" y="798621"/>
            <a:ext cx="14325600" cy="1524000"/>
          </a:xfrm>
          <a:prstGeom prst="round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1" name="TextBox 3">
            <a:extLst>
              <a:ext uri="{FF2B5EF4-FFF2-40B4-BE49-F238E27FC236}">
                <a16:creationId xmlns:a16="http://schemas.microsoft.com/office/drawing/2014/main" id="{8EDD166E-0E70-3A4F-9073-B06AEB382E59}"/>
              </a:ext>
            </a:extLst>
          </p:cNvPr>
          <p:cNvSpPr txBox="1"/>
          <p:nvPr/>
        </p:nvSpPr>
        <p:spPr>
          <a:xfrm>
            <a:off x="1661337" y="983540"/>
            <a:ext cx="14935200" cy="1154162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4000" dirty="0">
                <a:solidFill>
                  <a:srgbClr val="393536"/>
                </a:solidFill>
                <a:latin typeface="Comic Sans MS" panose="030F0902030302020204" pitchFamily="66" charset="0"/>
              </a:rPr>
              <a:t>Solo </a:t>
            </a:r>
            <a:r>
              <a:rPr lang="en-US" sz="4000" dirty="0" err="1">
                <a:solidFill>
                  <a:srgbClr val="393536"/>
                </a:solidFill>
                <a:latin typeface="Comic Sans MS" panose="030F0902030302020204" pitchFamily="66" charset="0"/>
              </a:rPr>
              <a:t>quiero</a:t>
            </a:r>
            <a:r>
              <a:rPr lang="en-US" sz="4000" dirty="0">
                <a:solidFill>
                  <a:srgbClr val="393536"/>
                </a:solidFill>
                <a:latin typeface="Comic Sans MS" panose="030F0902030302020204" pitchFamily="66" charset="0"/>
              </a:rPr>
              <a:t> </a:t>
            </a:r>
            <a:r>
              <a:rPr lang="en-US" sz="4000" dirty="0" err="1">
                <a:solidFill>
                  <a:srgbClr val="393536"/>
                </a:solidFill>
                <a:latin typeface="Comic Sans MS" panose="030F0902030302020204" pitchFamily="66" charset="0"/>
              </a:rPr>
              <a:t>sanear</a:t>
            </a:r>
            <a:r>
              <a:rPr lang="en-US" sz="4000" dirty="0">
                <a:solidFill>
                  <a:srgbClr val="393536"/>
                </a:solidFill>
                <a:latin typeface="Comic Sans MS" panose="030F0902030302020204" pitchFamily="66" charset="0"/>
              </a:rPr>
              <a:t> mi </a:t>
            </a:r>
            <a:r>
              <a:rPr lang="en-US" sz="4000" dirty="0" err="1">
                <a:solidFill>
                  <a:srgbClr val="393536"/>
                </a:solidFill>
                <a:latin typeface="Comic Sans MS" panose="030F0902030302020204" pitchFamily="66" charset="0"/>
              </a:rPr>
              <a:t>corte</a:t>
            </a:r>
            <a:r>
              <a:rPr lang="en-US" sz="4000" dirty="0">
                <a:solidFill>
                  <a:srgbClr val="393536"/>
                </a:solidFill>
                <a:latin typeface="Comic Sans MS" panose="030F0902030302020204" pitchFamily="66" charset="0"/>
              </a:rPr>
              <a:t> de </a:t>
            </a:r>
            <a:r>
              <a:rPr lang="en-US" sz="4000" dirty="0" err="1">
                <a:solidFill>
                  <a:srgbClr val="393536"/>
                </a:solidFill>
                <a:latin typeface="Comic Sans MS" panose="030F0902030302020204" pitchFamily="66" charset="0"/>
              </a:rPr>
              <a:t>pelo</a:t>
            </a:r>
            <a:endParaRPr lang="en-US" sz="4000" dirty="0">
              <a:solidFill>
                <a:srgbClr val="393536"/>
              </a:solidFill>
              <a:latin typeface="Comic Sans MS" panose="030F0902030302020204" pitchFamily="66" charset="0"/>
            </a:endParaRPr>
          </a:p>
          <a:p>
            <a:pPr algn="ctr">
              <a:lnSpc>
                <a:spcPts val="4480"/>
              </a:lnSpc>
            </a:pPr>
            <a:r>
              <a:rPr lang="en-US" sz="4000" dirty="0">
                <a:solidFill>
                  <a:srgbClr val="393536"/>
                </a:solidFill>
                <a:latin typeface="Comic Sans MS" panose="030F0902030302020204" pitchFamily="66" charset="0"/>
              </a:rPr>
              <a:t>¿</a:t>
            </a:r>
            <a:r>
              <a:rPr lang="en-US" sz="4000" dirty="0" err="1">
                <a:solidFill>
                  <a:srgbClr val="393536"/>
                </a:solidFill>
                <a:latin typeface="Comic Sans MS" panose="030F0902030302020204" pitchFamily="66" charset="0"/>
              </a:rPr>
              <a:t>cómo</a:t>
            </a:r>
            <a:r>
              <a:rPr lang="en-US" sz="4000" dirty="0">
                <a:solidFill>
                  <a:srgbClr val="393536"/>
                </a:solidFill>
                <a:latin typeface="Comic Sans MS" panose="030F0902030302020204" pitchFamily="66" charset="0"/>
              </a:rPr>
              <a:t> lo </a:t>
            </a:r>
            <a:r>
              <a:rPr lang="en-US" sz="4000" dirty="0" err="1">
                <a:solidFill>
                  <a:srgbClr val="393536"/>
                </a:solidFill>
                <a:latin typeface="Comic Sans MS" panose="030F0902030302020204" pitchFamily="66" charset="0"/>
              </a:rPr>
              <a:t>pido</a:t>
            </a:r>
            <a:r>
              <a:rPr lang="en-US" sz="4000" dirty="0">
                <a:solidFill>
                  <a:srgbClr val="393536"/>
                </a:solidFill>
                <a:latin typeface="Comic Sans MS" panose="030F0902030302020204" pitchFamily="66" charset="0"/>
              </a:rPr>
              <a:t>?</a:t>
            </a:r>
          </a:p>
        </p:txBody>
      </p:sp>
      <p:sp>
        <p:nvSpPr>
          <p:cNvPr id="8" name="CAJA A">
            <a:extLst>
              <a:ext uri="{FF2B5EF4-FFF2-40B4-BE49-F238E27FC236}">
                <a16:creationId xmlns:a16="http://schemas.microsoft.com/office/drawing/2014/main" id="{A79D7C23-5F9A-464B-A0FF-62ED3970FBDA}"/>
              </a:ext>
            </a:extLst>
          </p:cNvPr>
          <p:cNvSpPr/>
          <p:nvPr/>
        </p:nvSpPr>
        <p:spPr>
          <a:xfrm>
            <a:off x="564360" y="7844831"/>
            <a:ext cx="3581400" cy="1963101"/>
          </a:xfrm>
          <a:prstGeom prst="round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CAJA B">
            <a:extLst>
              <a:ext uri="{FF2B5EF4-FFF2-40B4-BE49-F238E27FC236}">
                <a16:creationId xmlns:a16="http://schemas.microsoft.com/office/drawing/2014/main" id="{7AD65EDB-AC53-334F-A6A1-09F97D2209A8}"/>
              </a:ext>
            </a:extLst>
          </p:cNvPr>
          <p:cNvSpPr/>
          <p:nvPr/>
        </p:nvSpPr>
        <p:spPr>
          <a:xfrm>
            <a:off x="7025880" y="7904797"/>
            <a:ext cx="3581400" cy="1963101"/>
          </a:xfrm>
          <a:prstGeom prst="round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CAJA C">
            <a:extLst>
              <a:ext uri="{FF2B5EF4-FFF2-40B4-BE49-F238E27FC236}">
                <a16:creationId xmlns:a16="http://schemas.microsoft.com/office/drawing/2014/main" id="{B5884ECD-A5FB-884C-8CD4-949095B2C9C2}"/>
              </a:ext>
            </a:extLst>
          </p:cNvPr>
          <p:cNvSpPr/>
          <p:nvPr/>
        </p:nvSpPr>
        <p:spPr>
          <a:xfrm>
            <a:off x="13487400" y="8033369"/>
            <a:ext cx="3581400" cy="1963101"/>
          </a:xfrm>
          <a:prstGeom prst="round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A">
            <a:extLst>
              <a:ext uri="{FF2B5EF4-FFF2-40B4-BE49-F238E27FC236}">
                <a16:creationId xmlns:a16="http://schemas.microsoft.com/office/drawing/2014/main" id="{B0ABEB8F-D0BF-644E-97FD-F8046B2416B9}"/>
              </a:ext>
            </a:extLst>
          </p:cNvPr>
          <p:cNvSpPr/>
          <p:nvPr/>
        </p:nvSpPr>
        <p:spPr>
          <a:xfrm>
            <a:off x="1661337" y="6335137"/>
            <a:ext cx="93006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9600" b="1" cap="none" spc="0" dirty="0">
                <a:ln/>
                <a:effectLst/>
              </a:rPr>
              <a:t>A</a:t>
            </a:r>
          </a:p>
        </p:txBody>
      </p:sp>
      <p:sp>
        <p:nvSpPr>
          <p:cNvPr id="12" name="B">
            <a:extLst>
              <a:ext uri="{FF2B5EF4-FFF2-40B4-BE49-F238E27FC236}">
                <a16:creationId xmlns:a16="http://schemas.microsoft.com/office/drawing/2014/main" id="{0463AE87-B79F-D441-907E-8CCEAE983864}"/>
              </a:ext>
            </a:extLst>
          </p:cNvPr>
          <p:cNvSpPr/>
          <p:nvPr/>
        </p:nvSpPr>
        <p:spPr>
          <a:xfrm>
            <a:off x="8401419" y="6275171"/>
            <a:ext cx="87556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9600" b="1" dirty="0">
                <a:ln/>
              </a:rPr>
              <a:t>B</a:t>
            </a:r>
            <a:endParaRPr lang="es-ES" sz="9600" b="1" cap="none" spc="0" dirty="0">
              <a:ln/>
              <a:effectLst/>
            </a:endParaRPr>
          </a:p>
        </p:txBody>
      </p:sp>
      <p:sp>
        <p:nvSpPr>
          <p:cNvPr id="13" name="C">
            <a:extLst>
              <a:ext uri="{FF2B5EF4-FFF2-40B4-BE49-F238E27FC236}">
                <a16:creationId xmlns:a16="http://schemas.microsoft.com/office/drawing/2014/main" id="{F1588D9D-EDDB-774D-96D8-EC11E9DEE47D}"/>
              </a:ext>
            </a:extLst>
          </p:cNvPr>
          <p:cNvSpPr/>
          <p:nvPr/>
        </p:nvSpPr>
        <p:spPr>
          <a:xfrm>
            <a:off x="14859555" y="6335137"/>
            <a:ext cx="83708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9600" b="1" cap="none" spc="0" dirty="0">
                <a:ln/>
                <a:effectLst/>
              </a:rPr>
              <a:t>C</a:t>
            </a:r>
          </a:p>
        </p:txBody>
      </p:sp>
      <p:sp>
        <p:nvSpPr>
          <p:cNvPr id="14" name="TEXTO A">
            <a:extLst>
              <a:ext uri="{FF2B5EF4-FFF2-40B4-BE49-F238E27FC236}">
                <a16:creationId xmlns:a16="http://schemas.microsoft.com/office/drawing/2014/main" id="{DD6D492B-BB5D-CB40-9543-40645F4A3119}"/>
              </a:ext>
            </a:extLst>
          </p:cNvPr>
          <p:cNvSpPr txBox="1"/>
          <p:nvPr/>
        </p:nvSpPr>
        <p:spPr>
          <a:xfrm>
            <a:off x="656066" y="8289027"/>
            <a:ext cx="3299498" cy="111286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1" dirty="0" err="1">
                <a:solidFill>
                  <a:srgbClr val="393536"/>
                </a:solidFill>
                <a:latin typeface="Comic Sans MS" panose="030F0902030302020204" pitchFamily="66" charset="0"/>
              </a:rPr>
              <a:t>Pido</a:t>
            </a:r>
            <a:r>
              <a:rPr lang="en-US" sz="3200" b="1" dirty="0">
                <a:solidFill>
                  <a:srgbClr val="393536"/>
                </a:solidFill>
                <a:latin typeface="Comic Sans MS" panose="030F0902030302020204" pitchFamily="66" charset="0"/>
              </a:rPr>
              <a:t> que me </a:t>
            </a:r>
            <a:r>
              <a:rPr lang="en-US" sz="3200" b="1" dirty="0" err="1">
                <a:solidFill>
                  <a:srgbClr val="393536"/>
                </a:solidFill>
                <a:latin typeface="Comic Sans MS" panose="030F0902030302020204" pitchFamily="66" charset="0"/>
              </a:rPr>
              <a:t>corten</a:t>
            </a:r>
            <a:r>
              <a:rPr lang="en-US" sz="3200" b="1" dirty="0">
                <a:solidFill>
                  <a:srgbClr val="393536"/>
                </a:solidFill>
                <a:latin typeface="Comic Sans MS" panose="030F0902030302020204" pitchFamily="66" charset="0"/>
              </a:rPr>
              <a:t> las </a:t>
            </a:r>
            <a:r>
              <a:rPr lang="en-US" sz="3200" b="1" dirty="0" err="1">
                <a:solidFill>
                  <a:srgbClr val="393536"/>
                </a:solidFill>
                <a:latin typeface="Comic Sans MS" panose="030F0902030302020204" pitchFamily="66" charset="0"/>
              </a:rPr>
              <a:t>puntas</a:t>
            </a:r>
            <a:endParaRPr lang="en-US" sz="3200" b="1" dirty="0">
              <a:solidFill>
                <a:srgbClr val="393536"/>
              </a:solidFill>
              <a:latin typeface="Comic Sans MS" panose="030F0902030302020204" pitchFamily="66" charset="0"/>
            </a:endParaRPr>
          </a:p>
        </p:txBody>
      </p:sp>
      <p:sp>
        <p:nvSpPr>
          <p:cNvPr id="15" name="TEXTO B">
            <a:extLst>
              <a:ext uri="{FF2B5EF4-FFF2-40B4-BE49-F238E27FC236}">
                <a16:creationId xmlns:a16="http://schemas.microsoft.com/office/drawing/2014/main" id="{D120C72C-3CB9-1D44-8762-4E6FD6B28AE5}"/>
              </a:ext>
            </a:extLst>
          </p:cNvPr>
          <p:cNvSpPr txBox="1"/>
          <p:nvPr/>
        </p:nvSpPr>
        <p:spPr>
          <a:xfrm>
            <a:off x="7166831" y="8050266"/>
            <a:ext cx="3299498" cy="16899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1" dirty="0" err="1">
                <a:solidFill>
                  <a:srgbClr val="393536"/>
                </a:solidFill>
                <a:latin typeface="Comic Sans MS" panose="030F0902030302020204" pitchFamily="66" charset="0"/>
              </a:rPr>
              <a:t>Pido</a:t>
            </a:r>
            <a:r>
              <a:rPr lang="en-US" sz="3200" b="1" dirty="0">
                <a:solidFill>
                  <a:srgbClr val="393536"/>
                </a:solidFill>
                <a:latin typeface="Comic Sans MS" panose="030F0902030302020204" pitchFamily="66" charset="0"/>
              </a:rPr>
              <a:t> que me </a:t>
            </a:r>
            <a:r>
              <a:rPr lang="en-US" sz="3200" b="1" dirty="0" err="1">
                <a:solidFill>
                  <a:srgbClr val="393536"/>
                </a:solidFill>
                <a:latin typeface="Comic Sans MS" panose="030F0902030302020204" pitchFamily="66" charset="0"/>
              </a:rPr>
              <a:t>corten</a:t>
            </a:r>
            <a:r>
              <a:rPr lang="en-US" sz="3200" b="1" dirty="0">
                <a:solidFill>
                  <a:srgbClr val="393536"/>
                </a:solidFill>
                <a:latin typeface="Comic Sans MS" panose="030F0902030302020204" pitchFamily="66" charset="0"/>
              </a:rPr>
              <a:t> el </a:t>
            </a:r>
            <a:r>
              <a:rPr lang="en-US" sz="3200" b="1" dirty="0" err="1">
                <a:solidFill>
                  <a:srgbClr val="393536"/>
                </a:solidFill>
                <a:latin typeface="Comic Sans MS" panose="030F0902030302020204" pitchFamily="66" charset="0"/>
              </a:rPr>
              <a:t>flequillo</a:t>
            </a:r>
            <a:endParaRPr lang="en-US" sz="3200" b="1" dirty="0">
              <a:solidFill>
                <a:srgbClr val="393536"/>
              </a:solidFill>
              <a:latin typeface="Comic Sans MS" panose="030F0902030302020204" pitchFamily="66" charset="0"/>
            </a:endParaRPr>
          </a:p>
        </p:txBody>
      </p:sp>
      <p:sp>
        <p:nvSpPr>
          <p:cNvPr id="16" name="TEXTO C">
            <a:extLst>
              <a:ext uri="{FF2B5EF4-FFF2-40B4-BE49-F238E27FC236}">
                <a16:creationId xmlns:a16="http://schemas.microsoft.com/office/drawing/2014/main" id="{145C5660-0831-7442-8B70-2E4D1A34675A}"/>
              </a:ext>
            </a:extLst>
          </p:cNvPr>
          <p:cNvSpPr txBox="1"/>
          <p:nvPr/>
        </p:nvSpPr>
        <p:spPr>
          <a:xfrm>
            <a:off x="13628350" y="8289027"/>
            <a:ext cx="3299498" cy="111286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1" dirty="0" err="1">
                <a:solidFill>
                  <a:srgbClr val="393536"/>
                </a:solidFill>
                <a:latin typeface="Comic Sans MS" panose="030F0902030302020204" pitchFamily="66" charset="0"/>
              </a:rPr>
              <a:t>Pido</a:t>
            </a:r>
            <a:r>
              <a:rPr lang="en-US" sz="3200" b="1" dirty="0">
                <a:solidFill>
                  <a:srgbClr val="393536"/>
                </a:solidFill>
                <a:latin typeface="Comic Sans MS" panose="030F0902030302020204" pitchFamily="66" charset="0"/>
              </a:rPr>
              <a:t> que me </a:t>
            </a:r>
            <a:r>
              <a:rPr lang="en-US" sz="3200" b="1" dirty="0" err="1">
                <a:solidFill>
                  <a:srgbClr val="393536"/>
                </a:solidFill>
                <a:latin typeface="Comic Sans MS" panose="030F0902030302020204" pitchFamily="66" charset="0"/>
              </a:rPr>
              <a:t>rapen</a:t>
            </a:r>
            <a:r>
              <a:rPr lang="en-US" sz="3200" b="1" dirty="0">
                <a:solidFill>
                  <a:srgbClr val="393536"/>
                </a:solidFill>
                <a:latin typeface="Comic Sans MS" panose="030F0902030302020204" pitchFamily="66" charset="0"/>
              </a:rPr>
              <a:t> el </a:t>
            </a:r>
            <a:r>
              <a:rPr lang="en-US" sz="3200" b="1" dirty="0" err="1">
                <a:solidFill>
                  <a:srgbClr val="393536"/>
                </a:solidFill>
                <a:latin typeface="Comic Sans MS" panose="030F0902030302020204" pitchFamily="66" charset="0"/>
              </a:rPr>
              <a:t>pelo</a:t>
            </a:r>
            <a:endParaRPr lang="en-US" sz="3200" b="1" dirty="0">
              <a:solidFill>
                <a:srgbClr val="393536"/>
              </a:solidFill>
              <a:latin typeface="Comic Sans MS" panose="030F0902030302020204" pitchFamily="66" charset="0"/>
            </a:endParaRP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D0307D12-C30F-D647-AE37-ADB8784CAA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204" y="649313"/>
            <a:ext cx="11170752" cy="9057365"/>
          </a:xfrm>
          <a:prstGeom prst="rect">
            <a:avLst/>
          </a:prstGeom>
        </p:spPr>
      </p:pic>
      <p:sp>
        <p:nvSpPr>
          <p:cNvPr id="20" name="Señal de prohibido 19">
            <a:extLst>
              <a:ext uri="{FF2B5EF4-FFF2-40B4-BE49-F238E27FC236}">
                <a16:creationId xmlns:a16="http://schemas.microsoft.com/office/drawing/2014/main" id="{1A40A155-0DCB-A145-B6E2-E91B60EB4506}"/>
              </a:ext>
            </a:extLst>
          </p:cNvPr>
          <p:cNvSpPr/>
          <p:nvPr/>
        </p:nvSpPr>
        <p:spPr>
          <a:xfrm>
            <a:off x="4647801" y="962177"/>
            <a:ext cx="8382000" cy="8291020"/>
          </a:xfrm>
          <a:prstGeom prst="noSmoking">
            <a:avLst/>
          </a:prstGeom>
          <a:solidFill>
            <a:srgbClr val="EA6F4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rgbClr val="FF0000"/>
                </a:solidFill>
              </a:rPr>
              <a:t>v</a:t>
            </a:r>
          </a:p>
        </p:txBody>
      </p:sp>
      <p:pic>
        <p:nvPicPr>
          <p:cNvPr id="21" name="Imagen 1" descr="Mujer con vestido blanco&#10;&#10;Descripción generada automáticamente">
            <a:extLst>
              <a:ext uri="{FF2B5EF4-FFF2-40B4-BE49-F238E27FC236}">
                <a16:creationId xmlns:a16="http://schemas.microsoft.com/office/drawing/2014/main" id="{1CFC3DE1-F436-F94C-A125-F97F642303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930" y="2878486"/>
            <a:ext cx="4041713" cy="268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151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86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redondeado 2">
            <a:extLst>
              <a:ext uri="{FF2B5EF4-FFF2-40B4-BE49-F238E27FC236}">
                <a16:creationId xmlns:a16="http://schemas.microsoft.com/office/drawing/2014/main" id="{8C165A87-9B0A-BA4C-A4BC-15D2CA27250A}"/>
              </a:ext>
            </a:extLst>
          </p:cNvPr>
          <p:cNvSpPr/>
          <p:nvPr/>
        </p:nvSpPr>
        <p:spPr>
          <a:xfrm>
            <a:off x="1676400" y="798621"/>
            <a:ext cx="14325600" cy="1524000"/>
          </a:xfrm>
          <a:prstGeom prst="round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1" name="TextBox 3">
            <a:extLst>
              <a:ext uri="{FF2B5EF4-FFF2-40B4-BE49-F238E27FC236}">
                <a16:creationId xmlns:a16="http://schemas.microsoft.com/office/drawing/2014/main" id="{8EDD166E-0E70-3A4F-9073-B06AEB382E59}"/>
              </a:ext>
            </a:extLst>
          </p:cNvPr>
          <p:cNvSpPr txBox="1"/>
          <p:nvPr/>
        </p:nvSpPr>
        <p:spPr>
          <a:xfrm>
            <a:off x="1371599" y="1285627"/>
            <a:ext cx="14935200" cy="57708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4000" dirty="0">
                <a:solidFill>
                  <a:srgbClr val="393536"/>
                </a:solidFill>
                <a:latin typeface="Comic Sans MS" panose="030F0902030302020204" pitchFamily="66" charset="0"/>
              </a:rPr>
              <a:t>Mi </a:t>
            </a:r>
            <a:r>
              <a:rPr lang="en-US" sz="4000" dirty="0" err="1">
                <a:solidFill>
                  <a:srgbClr val="393536"/>
                </a:solidFill>
                <a:latin typeface="Comic Sans MS" panose="030F0902030302020204" pitchFamily="66" charset="0"/>
              </a:rPr>
              <a:t>pelo</a:t>
            </a:r>
            <a:r>
              <a:rPr lang="en-US" sz="4000" dirty="0">
                <a:solidFill>
                  <a:srgbClr val="393536"/>
                </a:solidFill>
                <a:latin typeface="Comic Sans MS" panose="030F0902030302020204" pitchFamily="66" charset="0"/>
              </a:rPr>
              <a:t> </a:t>
            </a:r>
            <a:r>
              <a:rPr lang="en-US" sz="4000" dirty="0" err="1">
                <a:solidFill>
                  <a:srgbClr val="393536"/>
                </a:solidFill>
                <a:latin typeface="Comic Sans MS" panose="030F0902030302020204" pitchFamily="66" charset="0"/>
              </a:rPr>
              <a:t>está</a:t>
            </a:r>
            <a:r>
              <a:rPr lang="en-US" sz="4000" dirty="0">
                <a:solidFill>
                  <a:srgbClr val="393536"/>
                </a:solidFill>
                <a:latin typeface="Comic Sans MS" panose="030F0902030302020204" pitchFamily="66" charset="0"/>
              </a:rPr>
              <a:t> </a:t>
            </a:r>
            <a:r>
              <a:rPr lang="en-US" sz="4000" dirty="0" err="1">
                <a:solidFill>
                  <a:srgbClr val="393536"/>
                </a:solidFill>
                <a:latin typeface="Comic Sans MS" panose="030F0902030302020204" pitchFamily="66" charset="0"/>
              </a:rPr>
              <a:t>muy</a:t>
            </a:r>
            <a:r>
              <a:rPr lang="en-US" sz="4000" dirty="0">
                <a:solidFill>
                  <a:srgbClr val="393536"/>
                </a:solidFill>
                <a:latin typeface="Comic Sans MS" panose="030F0902030302020204" pitchFamily="66" charset="0"/>
              </a:rPr>
              <a:t> seco, ¿</a:t>
            </a:r>
            <a:r>
              <a:rPr lang="en-US" sz="4000" dirty="0" err="1">
                <a:solidFill>
                  <a:srgbClr val="393536"/>
                </a:solidFill>
                <a:latin typeface="Comic Sans MS" panose="030F0902030302020204" pitchFamily="66" charset="0"/>
              </a:rPr>
              <a:t>qué</a:t>
            </a:r>
            <a:r>
              <a:rPr lang="en-US" sz="4000" dirty="0">
                <a:solidFill>
                  <a:srgbClr val="393536"/>
                </a:solidFill>
                <a:latin typeface="Comic Sans MS" panose="030F0902030302020204" pitchFamily="66" charset="0"/>
              </a:rPr>
              <a:t> </a:t>
            </a:r>
            <a:r>
              <a:rPr lang="en-US" sz="4000" dirty="0" err="1">
                <a:solidFill>
                  <a:srgbClr val="393536"/>
                </a:solidFill>
                <a:latin typeface="Comic Sans MS" panose="030F0902030302020204" pitchFamily="66" charset="0"/>
              </a:rPr>
              <a:t>tratamiento</a:t>
            </a:r>
            <a:r>
              <a:rPr lang="en-US" sz="4000" dirty="0">
                <a:solidFill>
                  <a:srgbClr val="393536"/>
                </a:solidFill>
                <a:latin typeface="Comic Sans MS" panose="030F0902030302020204" pitchFamily="66" charset="0"/>
              </a:rPr>
              <a:t> </a:t>
            </a:r>
            <a:r>
              <a:rPr lang="en-US" sz="4000" dirty="0" err="1">
                <a:solidFill>
                  <a:srgbClr val="393536"/>
                </a:solidFill>
                <a:latin typeface="Comic Sans MS" panose="030F0902030302020204" pitchFamily="66" charset="0"/>
              </a:rPr>
              <a:t>tengo</a:t>
            </a:r>
            <a:r>
              <a:rPr lang="en-US" sz="4000" dirty="0">
                <a:solidFill>
                  <a:srgbClr val="393536"/>
                </a:solidFill>
                <a:latin typeface="Comic Sans MS" panose="030F0902030302020204" pitchFamily="66" charset="0"/>
              </a:rPr>
              <a:t> que </a:t>
            </a:r>
            <a:r>
              <a:rPr lang="en-US" sz="4000" dirty="0" err="1">
                <a:solidFill>
                  <a:srgbClr val="393536"/>
                </a:solidFill>
                <a:latin typeface="Comic Sans MS" panose="030F0902030302020204" pitchFamily="66" charset="0"/>
              </a:rPr>
              <a:t>pedir</a:t>
            </a:r>
            <a:r>
              <a:rPr lang="en-US" sz="4000" dirty="0">
                <a:solidFill>
                  <a:srgbClr val="393536"/>
                </a:solidFill>
                <a:latin typeface="Comic Sans MS" panose="030F0902030302020204" pitchFamily="66" charset="0"/>
              </a:rPr>
              <a:t>?</a:t>
            </a:r>
          </a:p>
        </p:txBody>
      </p:sp>
      <p:sp>
        <p:nvSpPr>
          <p:cNvPr id="8" name="CAJA A">
            <a:extLst>
              <a:ext uri="{FF2B5EF4-FFF2-40B4-BE49-F238E27FC236}">
                <a16:creationId xmlns:a16="http://schemas.microsoft.com/office/drawing/2014/main" id="{A79D7C23-5F9A-464B-A0FF-62ED3970FBDA}"/>
              </a:ext>
            </a:extLst>
          </p:cNvPr>
          <p:cNvSpPr/>
          <p:nvPr/>
        </p:nvSpPr>
        <p:spPr>
          <a:xfrm>
            <a:off x="564360" y="7844831"/>
            <a:ext cx="3581400" cy="1963101"/>
          </a:xfrm>
          <a:prstGeom prst="round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CAJA B">
            <a:extLst>
              <a:ext uri="{FF2B5EF4-FFF2-40B4-BE49-F238E27FC236}">
                <a16:creationId xmlns:a16="http://schemas.microsoft.com/office/drawing/2014/main" id="{7AD65EDB-AC53-334F-A6A1-09F97D2209A8}"/>
              </a:ext>
            </a:extLst>
          </p:cNvPr>
          <p:cNvSpPr/>
          <p:nvPr/>
        </p:nvSpPr>
        <p:spPr>
          <a:xfrm>
            <a:off x="7025880" y="7904797"/>
            <a:ext cx="3581400" cy="1963101"/>
          </a:xfrm>
          <a:prstGeom prst="round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CAJA C">
            <a:extLst>
              <a:ext uri="{FF2B5EF4-FFF2-40B4-BE49-F238E27FC236}">
                <a16:creationId xmlns:a16="http://schemas.microsoft.com/office/drawing/2014/main" id="{B5884ECD-A5FB-884C-8CD4-949095B2C9C2}"/>
              </a:ext>
            </a:extLst>
          </p:cNvPr>
          <p:cNvSpPr/>
          <p:nvPr/>
        </p:nvSpPr>
        <p:spPr>
          <a:xfrm>
            <a:off x="13487400" y="8033369"/>
            <a:ext cx="3581400" cy="1963101"/>
          </a:xfrm>
          <a:prstGeom prst="round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A">
            <a:extLst>
              <a:ext uri="{FF2B5EF4-FFF2-40B4-BE49-F238E27FC236}">
                <a16:creationId xmlns:a16="http://schemas.microsoft.com/office/drawing/2014/main" id="{B0ABEB8F-D0BF-644E-97FD-F8046B2416B9}"/>
              </a:ext>
            </a:extLst>
          </p:cNvPr>
          <p:cNvSpPr/>
          <p:nvPr/>
        </p:nvSpPr>
        <p:spPr>
          <a:xfrm>
            <a:off x="1661337" y="6335137"/>
            <a:ext cx="93006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9600" b="1" cap="none" spc="0" dirty="0">
                <a:ln/>
                <a:effectLst/>
              </a:rPr>
              <a:t>A</a:t>
            </a:r>
          </a:p>
        </p:txBody>
      </p:sp>
      <p:sp>
        <p:nvSpPr>
          <p:cNvPr id="12" name="B">
            <a:extLst>
              <a:ext uri="{FF2B5EF4-FFF2-40B4-BE49-F238E27FC236}">
                <a16:creationId xmlns:a16="http://schemas.microsoft.com/office/drawing/2014/main" id="{0463AE87-B79F-D441-907E-8CCEAE983864}"/>
              </a:ext>
            </a:extLst>
          </p:cNvPr>
          <p:cNvSpPr/>
          <p:nvPr/>
        </p:nvSpPr>
        <p:spPr>
          <a:xfrm>
            <a:off x="8401419" y="6275171"/>
            <a:ext cx="87556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9600" b="1" dirty="0">
                <a:ln/>
              </a:rPr>
              <a:t>B</a:t>
            </a:r>
            <a:endParaRPr lang="es-ES" sz="9600" b="1" cap="none" spc="0" dirty="0">
              <a:ln/>
              <a:effectLst/>
            </a:endParaRPr>
          </a:p>
        </p:txBody>
      </p:sp>
      <p:sp>
        <p:nvSpPr>
          <p:cNvPr id="13" name="C">
            <a:extLst>
              <a:ext uri="{FF2B5EF4-FFF2-40B4-BE49-F238E27FC236}">
                <a16:creationId xmlns:a16="http://schemas.microsoft.com/office/drawing/2014/main" id="{F1588D9D-EDDB-774D-96D8-EC11E9DEE47D}"/>
              </a:ext>
            </a:extLst>
          </p:cNvPr>
          <p:cNvSpPr/>
          <p:nvPr/>
        </p:nvSpPr>
        <p:spPr>
          <a:xfrm>
            <a:off x="14859555" y="6335137"/>
            <a:ext cx="83708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9600" b="1" cap="none" spc="0" dirty="0">
                <a:ln/>
                <a:effectLst/>
              </a:rPr>
              <a:t>C</a:t>
            </a:r>
          </a:p>
        </p:txBody>
      </p:sp>
      <p:sp>
        <p:nvSpPr>
          <p:cNvPr id="14" name="TEXTO A">
            <a:extLst>
              <a:ext uri="{FF2B5EF4-FFF2-40B4-BE49-F238E27FC236}">
                <a16:creationId xmlns:a16="http://schemas.microsoft.com/office/drawing/2014/main" id="{DD6D492B-BB5D-CB40-9543-40645F4A3119}"/>
              </a:ext>
            </a:extLst>
          </p:cNvPr>
          <p:cNvSpPr txBox="1"/>
          <p:nvPr/>
        </p:nvSpPr>
        <p:spPr>
          <a:xfrm>
            <a:off x="656066" y="8289027"/>
            <a:ext cx="3299498" cy="111286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1" dirty="0">
                <a:solidFill>
                  <a:srgbClr val="393536"/>
                </a:solidFill>
                <a:latin typeface="Comic Sans MS" panose="030F0902030302020204" pitchFamily="66" charset="0"/>
              </a:rPr>
              <a:t>Un </a:t>
            </a:r>
            <a:r>
              <a:rPr lang="en-US" sz="3200" b="1" dirty="0" err="1">
                <a:solidFill>
                  <a:srgbClr val="393536"/>
                </a:solidFill>
                <a:latin typeface="Comic Sans MS" panose="030F0902030302020204" pitchFamily="66" charset="0"/>
              </a:rPr>
              <a:t>tratamiento</a:t>
            </a:r>
            <a:endParaRPr lang="en-US" sz="3200" b="1" dirty="0">
              <a:solidFill>
                <a:srgbClr val="393536"/>
              </a:solidFill>
              <a:latin typeface="Comic Sans MS" panose="030F0902030302020204" pitchFamily="66" charset="0"/>
            </a:endParaRPr>
          </a:p>
          <a:p>
            <a:pPr algn="ctr">
              <a:lnSpc>
                <a:spcPts val="4480"/>
              </a:lnSpc>
            </a:pPr>
            <a:r>
              <a:rPr lang="en-US" sz="3200" b="1" dirty="0" err="1">
                <a:solidFill>
                  <a:srgbClr val="393536"/>
                </a:solidFill>
                <a:latin typeface="Comic Sans MS" panose="030F0902030302020204" pitchFamily="66" charset="0"/>
              </a:rPr>
              <a:t>hidratante</a:t>
            </a:r>
            <a:endParaRPr lang="en-US" sz="3200" b="1" dirty="0">
              <a:solidFill>
                <a:srgbClr val="393536"/>
              </a:solidFill>
              <a:latin typeface="Comic Sans MS" panose="030F0902030302020204" pitchFamily="66" charset="0"/>
            </a:endParaRPr>
          </a:p>
        </p:txBody>
      </p:sp>
      <p:sp>
        <p:nvSpPr>
          <p:cNvPr id="15" name="TEXTO B">
            <a:extLst>
              <a:ext uri="{FF2B5EF4-FFF2-40B4-BE49-F238E27FC236}">
                <a16:creationId xmlns:a16="http://schemas.microsoft.com/office/drawing/2014/main" id="{D120C72C-3CB9-1D44-8762-4E6FD6B28AE5}"/>
              </a:ext>
            </a:extLst>
          </p:cNvPr>
          <p:cNvSpPr txBox="1"/>
          <p:nvPr/>
        </p:nvSpPr>
        <p:spPr>
          <a:xfrm>
            <a:off x="7166831" y="8328134"/>
            <a:ext cx="3299498" cy="111286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1" dirty="0">
                <a:solidFill>
                  <a:srgbClr val="393536"/>
                </a:solidFill>
                <a:latin typeface="Comic Sans MS" panose="030F0902030302020204" pitchFamily="66" charset="0"/>
              </a:rPr>
              <a:t>Un </a:t>
            </a:r>
            <a:r>
              <a:rPr lang="en-US" sz="3200" b="1" dirty="0" err="1">
                <a:solidFill>
                  <a:srgbClr val="393536"/>
                </a:solidFill>
                <a:latin typeface="Comic Sans MS" panose="030F0902030302020204" pitchFamily="66" charset="0"/>
              </a:rPr>
              <a:t>tratamiento</a:t>
            </a:r>
            <a:r>
              <a:rPr lang="en-US" sz="3200" b="1" dirty="0">
                <a:solidFill>
                  <a:srgbClr val="393536"/>
                </a:solidFill>
                <a:latin typeface="Comic Sans MS" panose="030F0902030302020204" pitchFamily="66" charset="0"/>
              </a:rPr>
              <a:t> anti </a:t>
            </a:r>
            <a:r>
              <a:rPr lang="en-US" sz="3200" b="1" dirty="0" err="1">
                <a:solidFill>
                  <a:srgbClr val="393536"/>
                </a:solidFill>
                <a:latin typeface="Comic Sans MS" panose="030F0902030302020204" pitchFamily="66" charset="0"/>
              </a:rPr>
              <a:t>piojos</a:t>
            </a:r>
            <a:endParaRPr lang="en-US" sz="3200" b="1" dirty="0">
              <a:solidFill>
                <a:srgbClr val="393536"/>
              </a:solidFill>
              <a:latin typeface="Comic Sans MS" panose="030F0902030302020204" pitchFamily="66" charset="0"/>
            </a:endParaRPr>
          </a:p>
        </p:txBody>
      </p:sp>
      <p:sp>
        <p:nvSpPr>
          <p:cNvPr id="16" name="TEXTO C">
            <a:extLst>
              <a:ext uri="{FF2B5EF4-FFF2-40B4-BE49-F238E27FC236}">
                <a16:creationId xmlns:a16="http://schemas.microsoft.com/office/drawing/2014/main" id="{145C5660-0831-7442-8B70-2E4D1A34675A}"/>
              </a:ext>
            </a:extLst>
          </p:cNvPr>
          <p:cNvSpPr txBox="1"/>
          <p:nvPr/>
        </p:nvSpPr>
        <p:spPr>
          <a:xfrm>
            <a:off x="13628350" y="8289027"/>
            <a:ext cx="3299498" cy="111286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1" dirty="0">
                <a:solidFill>
                  <a:srgbClr val="393536"/>
                </a:solidFill>
                <a:latin typeface="Comic Sans MS" panose="030F0902030302020204" pitchFamily="66" charset="0"/>
              </a:rPr>
              <a:t>Un </a:t>
            </a:r>
            <a:r>
              <a:rPr lang="en-US" sz="3200" b="1" dirty="0" err="1">
                <a:solidFill>
                  <a:srgbClr val="393536"/>
                </a:solidFill>
                <a:latin typeface="Comic Sans MS" panose="030F0902030302020204" pitchFamily="66" charset="0"/>
              </a:rPr>
              <a:t>tratamiento</a:t>
            </a:r>
            <a:r>
              <a:rPr lang="en-US" sz="3200" b="1" dirty="0">
                <a:solidFill>
                  <a:srgbClr val="393536"/>
                </a:solidFill>
                <a:latin typeface="Comic Sans MS" panose="030F0902030302020204" pitchFamily="66" charset="0"/>
              </a:rPr>
              <a:t> de color</a:t>
            </a: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D0307D12-C30F-D647-AE37-ADB8784CAA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311" y="614817"/>
            <a:ext cx="11170752" cy="9057365"/>
          </a:xfrm>
          <a:prstGeom prst="rect">
            <a:avLst/>
          </a:prstGeom>
        </p:spPr>
      </p:pic>
      <p:sp>
        <p:nvSpPr>
          <p:cNvPr id="20" name="Señal de prohibido 19">
            <a:extLst>
              <a:ext uri="{FF2B5EF4-FFF2-40B4-BE49-F238E27FC236}">
                <a16:creationId xmlns:a16="http://schemas.microsoft.com/office/drawing/2014/main" id="{1A40A155-0DCB-A145-B6E2-E91B60EB4506}"/>
              </a:ext>
            </a:extLst>
          </p:cNvPr>
          <p:cNvSpPr/>
          <p:nvPr/>
        </p:nvSpPr>
        <p:spPr>
          <a:xfrm>
            <a:off x="4887433" y="1197359"/>
            <a:ext cx="8382000" cy="8291020"/>
          </a:xfrm>
          <a:prstGeom prst="noSmoking">
            <a:avLst/>
          </a:prstGeom>
          <a:solidFill>
            <a:srgbClr val="EA6F4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0000"/>
              </a:solidFill>
            </a:endParaRPr>
          </a:p>
        </p:txBody>
      </p:sp>
      <p:pic>
        <p:nvPicPr>
          <p:cNvPr id="17" name="Imagen 6" descr="Imagen que contiene mujer, persona, raqueta, sostener&#10;&#10;Descripción generada automáticamente">
            <a:extLst>
              <a:ext uri="{FF2B5EF4-FFF2-40B4-BE49-F238E27FC236}">
                <a16:creationId xmlns:a16="http://schemas.microsoft.com/office/drawing/2014/main" id="{0A5CA257-AE9A-BE42-B5C7-DEE40651DA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9550" y="3266266"/>
            <a:ext cx="4059664" cy="2684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433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86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redondeado 2">
            <a:extLst>
              <a:ext uri="{FF2B5EF4-FFF2-40B4-BE49-F238E27FC236}">
                <a16:creationId xmlns:a16="http://schemas.microsoft.com/office/drawing/2014/main" id="{8C165A87-9B0A-BA4C-A4BC-15D2CA27250A}"/>
              </a:ext>
            </a:extLst>
          </p:cNvPr>
          <p:cNvSpPr/>
          <p:nvPr/>
        </p:nvSpPr>
        <p:spPr>
          <a:xfrm>
            <a:off x="1676400" y="798621"/>
            <a:ext cx="14325600" cy="1524000"/>
          </a:xfrm>
          <a:prstGeom prst="round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1" name="TextBox 3">
            <a:extLst>
              <a:ext uri="{FF2B5EF4-FFF2-40B4-BE49-F238E27FC236}">
                <a16:creationId xmlns:a16="http://schemas.microsoft.com/office/drawing/2014/main" id="{8EDD166E-0E70-3A4F-9073-B06AEB382E59}"/>
              </a:ext>
            </a:extLst>
          </p:cNvPr>
          <p:cNvSpPr txBox="1"/>
          <p:nvPr/>
        </p:nvSpPr>
        <p:spPr>
          <a:xfrm>
            <a:off x="1371599" y="1285627"/>
            <a:ext cx="14935200" cy="57708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4000" dirty="0">
                <a:solidFill>
                  <a:srgbClr val="393536"/>
                </a:solidFill>
                <a:latin typeface="Comic Sans MS" panose="030F0902030302020204" pitchFamily="66" charset="0"/>
              </a:rPr>
              <a:t>Mi </a:t>
            </a:r>
            <a:r>
              <a:rPr lang="en-US" sz="4000" dirty="0" err="1">
                <a:solidFill>
                  <a:srgbClr val="393536"/>
                </a:solidFill>
                <a:latin typeface="Comic Sans MS" panose="030F0902030302020204" pitchFamily="66" charset="0"/>
              </a:rPr>
              <a:t>hijo</a:t>
            </a:r>
            <a:r>
              <a:rPr lang="en-US" sz="4000" dirty="0">
                <a:solidFill>
                  <a:srgbClr val="393536"/>
                </a:solidFill>
                <a:latin typeface="Comic Sans MS" panose="030F0902030302020204" pitchFamily="66" charset="0"/>
              </a:rPr>
              <a:t> se </a:t>
            </a:r>
            <a:r>
              <a:rPr lang="en-US" sz="4000" dirty="0" err="1">
                <a:solidFill>
                  <a:srgbClr val="393536"/>
                </a:solidFill>
                <a:latin typeface="Comic Sans MS" panose="030F0902030302020204" pitchFamily="66" charset="0"/>
              </a:rPr>
              <a:t>rasca</a:t>
            </a:r>
            <a:r>
              <a:rPr lang="en-US" sz="4000" dirty="0">
                <a:solidFill>
                  <a:srgbClr val="393536"/>
                </a:solidFill>
                <a:latin typeface="Comic Sans MS" panose="030F0902030302020204" pitchFamily="66" charset="0"/>
              </a:rPr>
              <a:t> </a:t>
            </a:r>
            <a:r>
              <a:rPr lang="en-US" sz="4000" dirty="0" err="1">
                <a:solidFill>
                  <a:srgbClr val="393536"/>
                </a:solidFill>
                <a:latin typeface="Comic Sans MS" panose="030F0902030302020204" pitchFamily="66" charset="0"/>
              </a:rPr>
              <a:t>mcuho</a:t>
            </a:r>
            <a:r>
              <a:rPr lang="en-US" sz="4000" dirty="0">
                <a:solidFill>
                  <a:srgbClr val="393536"/>
                </a:solidFill>
                <a:latin typeface="Comic Sans MS" panose="030F0902030302020204" pitchFamily="66" charset="0"/>
              </a:rPr>
              <a:t> la cabeza ¿</a:t>
            </a:r>
            <a:r>
              <a:rPr lang="en-US" sz="4000" dirty="0" err="1">
                <a:solidFill>
                  <a:srgbClr val="393536"/>
                </a:solidFill>
                <a:latin typeface="Comic Sans MS" panose="030F0902030302020204" pitchFamily="66" charset="0"/>
              </a:rPr>
              <a:t>qué</a:t>
            </a:r>
            <a:r>
              <a:rPr lang="en-US" sz="4000" dirty="0">
                <a:solidFill>
                  <a:srgbClr val="393536"/>
                </a:solidFill>
                <a:latin typeface="Comic Sans MS" panose="030F0902030302020204" pitchFamily="66" charset="0"/>
              </a:rPr>
              <a:t> </a:t>
            </a:r>
            <a:r>
              <a:rPr lang="en-US" sz="4000" dirty="0" err="1">
                <a:solidFill>
                  <a:srgbClr val="393536"/>
                </a:solidFill>
                <a:latin typeface="Comic Sans MS" panose="030F0902030302020204" pitchFamily="66" charset="0"/>
              </a:rPr>
              <a:t>tratamiento</a:t>
            </a:r>
            <a:r>
              <a:rPr lang="en-US" sz="4000" dirty="0">
                <a:solidFill>
                  <a:srgbClr val="393536"/>
                </a:solidFill>
                <a:latin typeface="Comic Sans MS" panose="030F0902030302020204" pitchFamily="66" charset="0"/>
              </a:rPr>
              <a:t> </a:t>
            </a:r>
            <a:r>
              <a:rPr lang="en-US" sz="4000" dirty="0" err="1">
                <a:solidFill>
                  <a:srgbClr val="393536"/>
                </a:solidFill>
                <a:latin typeface="Comic Sans MS" panose="030F0902030302020204" pitchFamily="66" charset="0"/>
              </a:rPr>
              <a:t>pido</a:t>
            </a:r>
            <a:r>
              <a:rPr lang="en-US" sz="4000" dirty="0">
                <a:solidFill>
                  <a:srgbClr val="393536"/>
                </a:solidFill>
                <a:latin typeface="Comic Sans MS" panose="030F0902030302020204" pitchFamily="66" charset="0"/>
              </a:rPr>
              <a:t>?</a:t>
            </a:r>
          </a:p>
        </p:txBody>
      </p:sp>
      <p:sp>
        <p:nvSpPr>
          <p:cNvPr id="8" name="CAJA A">
            <a:extLst>
              <a:ext uri="{FF2B5EF4-FFF2-40B4-BE49-F238E27FC236}">
                <a16:creationId xmlns:a16="http://schemas.microsoft.com/office/drawing/2014/main" id="{A79D7C23-5F9A-464B-A0FF-62ED3970FBDA}"/>
              </a:ext>
            </a:extLst>
          </p:cNvPr>
          <p:cNvSpPr/>
          <p:nvPr/>
        </p:nvSpPr>
        <p:spPr>
          <a:xfrm>
            <a:off x="564360" y="7844831"/>
            <a:ext cx="3581400" cy="1963101"/>
          </a:xfrm>
          <a:prstGeom prst="round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CAJA B">
            <a:extLst>
              <a:ext uri="{FF2B5EF4-FFF2-40B4-BE49-F238E27FC236}">
                <a16:creationId xmlns:a16="http://schemas.microsoft.com/office/drawing/2014/main" id="{7AD65EDB-AC53-334F-A6A1-09F97D2209A8}"/>
              </a:ext>
            </a:extLst>
          </p:cNvPr>
          <p:cNvSpPr/>
          <p:nvPr/>
        </p:nvSpPr>
        <p:spPr>
          <a:xfrm>
            <a:off x="7025880" y="7904797"/>
            <a:ext cx="3581400" cy="1963101"/>
          </a:xfrm>
          <a:prstGeom prst="round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CAJA C">
            <a:extLst>
              <a:ext uri="{FF2B5EF4-FFF2-40B4-BE49-F238E27FC236}">
                <a16:creationId xmlns:a16="http://schemas.microsoft.com/office/drawing/2014/main" id="{B5884ECD-A5FB-884C-8CD4-949095B2C9C2}"/>
              </a:ext>
            </a:extLst>
          </p:cNvPr>
          <p:cNvSpPr/>
          <p:nvPr/>
        </p:nvSpPr>
        <p:spPr>
          <a:xfrm>
            <a:off x="13487400" y="8033369"/>
            <a:ext cx="3581400" cy="1963101"/>
          </a:xfrm>
          <a:prstGeom prst="round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A">
            <a:extLst>
              <a:ext uri="{FF2B5EF4-FFF2-40B4-BE49-F238E27FC236}">
                <a16:creationId xmlns:a16="http://schemas.microsoft.com/office/drawing/2014/main" id="{B0ABEB8F-D0BF-644E-97FD-F8046B2416B9}"/>
              </a:ext>
            </a:extLst>
          </p:cNvPr>
          <p:cNvSpPr/>
          <p:nvPr/>
        </p:nvSpPr>
        <p:spPr>
          <a:xfrm>
            <a:off x="1661337" y="6335137"/>
            <a:ext cx="93006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9600" b="1" cap="none" spc="0" dirty="0">
                <a:ln/>
                <a:effectLst/>
              </a:rPr>
              <a:t>A</a:t>
            </a:r>
          </a:p>
        </p:txBody>
      </p:sp>
      <p:sp>
        <p:nvSpPr>
          <p:cNvPr id="12" name="B">
            <a:extLst>
              <a:ext uri="{FF2B5EF4-FFF2-40B4-BE49-F238E27FC236}">
                <a16:creationId xmlns:a16="http://schemas.microsoft.com/office/drawing/2014/main" id="{0463AE87-B79F-D441-907E-8CCEAE983864}"/>
              </a:ext>
            </a:extLst>
          </p:cNvPr>
          <p:cNvSpPr/>
          <p:nvPr/>
        </p:nvSpPr>
        <p:spPr>
          <a:xfrm>
            <a:off x="8401419" y="6275171"/>
            <a:ext cx="87556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9600" b="1" dirty="0">
                <a:ln/>
              </a:rPr>
              <a:t>B</a:t>
            </a:r>
            <a:endParaRPr lang="es-ES" sz="9600" b="1" cap="none" spc="0" dirty="0">
              <a:ln/>
              <a:effectLst/>
            </a:endParaRPr>
          </a:p>
        </p:txBody>
      </p:sp>
      <p:sp>
        <p:nvSpPr>
          <p:cNvPr id="13" name="C">
            <a:extLst>
              <a:ext uri="{FF2B5EF4-FFF2-40B4-BE49-F238E27FC236}">
                <a16:creationId xmlns:a16="http://schemas.microsoft.com/office/drawing/2014/main" id="{F1588D9D-EDDB-774D-96D8-EC11E9DEE47D}"/>
              </a:ext>
            </a:extLst>
          </p:cNvPr>
          <p:cNvSpPr/>
          <p:nvPr/>
        </p:nvSpPr>
        <p:spPr>
          <a:xfrm>
            <a:off x="14859555" y="6335137"/>
            <a:ext cx="83708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9600" b="1" cap="none" spc="0" dirty="0">
                <a:ln/>
                <a:effectLst/>
              </a:rPr>
              <a:t>C</a:t>
            </a:r>
          </a:p>
        </p:txBody>
      </p:sp>
      <p:sp>
        <p:nvSpPr>
          <p:cNvPr id="14" name="TEXTO A">
            <a:extLst>
              <a:ext uri="{FF2B5EF4-FFF2-40B4-BE49-F238E27FC236}">
                <a16:creationId xmlns:a16="http://schemas.microsoft.com/office/drawing/2014/main" id="{DD6D492B-BB5D-CB40-9543-40645F4A3119}"/>
              </a:ext>
            </a:extLst>
          </p:cNvPr>
          <p:cNvSpPr txBox="1"/>
          <p:nvPr/>
        </p:nvSpPr>
        <p:spPr>
          <a:xfrm>
            <a:off x="656066" y="8289027"/>
            <a:ext cx="3299498" cy="111286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1" dirty="0">
                <a:solidFill>
                  <a:srgbClr val="393536"/>
                </a:solidFill>
                <a:latin typeface="Comic Sans MS" panose="030F0902030302020204" pitchFamily="66" charset="0"/>
              </a:rPr>
              <a:t>Una </a:t>
            </a:r>
            <a:r>
              <a:rPr lang="en-US" sz="3200" b="1" dirty="0" err="1">
                <a:solidFill>
                  <a:srgbClr val="393536"/>
                </a:solidFill>
                <a:latin typeface="Comic Sans MS" panose="030F0902030302020204" pitchFamily="66" charset="0"/>
              </a:rPr>
              <a:t>mascarilla</a:t>
            </a:r>
            <a:r>
              <a:rPr lang="en-US" sz="3200" b="1" dirty="0">
                <a:solidFill>
                  <a:srgbClr val="393536"/>
                </a:solidFill>
                <a:latin typeface="Comic Sans MS" panose="030F0902030302020204" pitchFamily="66" charset="0"/>
              </a:rPr>
              <a:t> </a:t>
            </a:r>
            <a:r>
              <a:rPr lang="en-US" sz="3200" b="1" dirty="0" err="1">
                <a:solidFill>
                  <a:srgbClr val="393536"/>
                </a:solidFill>
                <a:latin typeface="Comic Sans MS" panose="030F0902030302020204" pitchFamily="66" charset="0"/>
              </a:rPr>
              <a:t>nutritiva</a:t>
            </a:r>
            <a:endParaRPr lang="en-US" sz="3200" b="1" dirty="0">
              <a:solidFill>
                <a:srgbClr val="393536"/>
              </a:solidFill>
              <a:latin typeface="Comic Sans MS" panose="030F0902030302020204" pitchFamily="66" charset="0"/>
            </a:endParaRPr>
          </a:p>
        </p:txBody>
      </p:sp>
      <p:sp>
        <p:nvSpPr>
          <p:cNvPr id="15" name="TEXTO B">
            <a:extLst>
              <a:ext uri="{FF2B5EF4-FFF2-40B4-BE49-F238E27FC236}">
                <a16:creationId xmlns:a16="http://schemas.microsoft.com/office/drawing/2014/main" id="{D120C72C-3CB9-1D44-8762-4E6FD6B28AE5}"/>
              </a:ext>
            </a:extLst>
          </p:cNvPr>
          <p:cNvSpPr txBox="1"/>
          <p:nvPr/>
        </p:nvSpPr>
        <p:spPr>
          <a:xfrm>
            <a:off x="7166831" y="8328134"/>
            <a:ext cx="3299498" cy="111286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1" dirty="0">
                <a:solidFill>
                  <a:srgbClr val="393536"/>
                </a:solidFill>
                <a:latin typeface="Comic Sans MS" panose="030F0902030302020204" pitchFamily="66" charset="0"/>
              </a:rPr>
              <a:t>Un </a:t>
            </a:r>
            <a:r>
              <a:rPr lang="en-US" sz="3200" b="1" dirty="0" err="1">
                <a:solidFill>
                  <a:srgbClr val="393536"/>
                </a:solidFill>
                <a:latin typeface="Comic Sans MS" panose="030F0902030302020204" pitchFamily="66" charset="0"/>
              </a:rPr>
              <a:t>tratamiento</a:t>
            </a:r>
            <a:endParaRPr lang="en-US" sz="3200" b="1" dirty="0">
              <a:solidFill>
                <a:srgbClr val="393536"/>
              </a:solidFill>
              <a:latin typeface="Comic Sans MS" panose="030F0902030302020204" pitchFamily="66" charset="0"/>
            </a:endParaRPr>
          </a:p>
          <a:p>
            <a:pPr algn="ctr">
              <a:lnSpc>
                <a:spcPts val="4480"/>
              </a:lnSpc>
            </a:pPr>
            <a:r>
              <a:rPr lang="en-US" sz="3200" b="1" dirty="0" err="1">
                <a:solidFill>
                  <a:srgbClr val="393536"/>
                </a:solidFill>
                <a:latin typeface="Comic Sans MS" panose="030F0902030302020204" pitchFamily="66" charset="0"/>
              </a:rPr>
              <a:t>hidratante</a:t>
            </a:r>
            <a:endParaRPr lang="en-US" sz="3200" b="1" dirty="0">
              <a:solidFill>
                <a:srgbClr val="393536"/>
              </a:solidFill>
              <a:latin typeface="Comic Sans MS" panose="030F0902030302020204" pitchFamily="66" charset="0"/>
            </a:endParaRPr>
          </a:p>
        </p:txBody>
      </p:sp>
      <p:sp>
        <p:nvSpPr>
          <p:cNvPr id="16" name="TEXTO C">
            <a:extLst>
              <a:ext uri="{FF2B5EF4-FFF2-40B4-BE49-F238E27FC236}">
                <a16:creationId xmlns:a16="http://schemas.microsoft.com/office/drawing/2014/main" id="{145C5660-0831-7442-8B70-2E4D1A34675A}"/>
              </a:ext>
            </a:extLst>
          </p:cNvPr>
          <p:cNvSpPr txBox="1"/>
          <p:nvPr/>
        </p:nvSpPr>
        <p:spPr>
          <a:xfrm>
            <a:off x="13628350" y="8289027"/>
            <a:ext cx="3299498" cy="111286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1" dirty="0">
                <a:solidFill>
                  <a:srgbClr val="393536"/>
                </a:solidFill>
                <a:latin typeface="Comic Sans MS" panose="030F0902030302020204" pitchFamily="66" charset="0"/>
              </a:rPr>
              <a:t>Un </a:t>
            </a:r>
            <a:r>
              <a:rPr lang="en-US" sz="3200" b="1" dirty="0" err="1">
                <a:solidFill>
                  <a:srgbClr val="393536"/>
                </a:solidFill>
                <a:latin typeface="Comic Sans MS" panose="030F0902030302020204" pitchFamily="66" charset="0"/>
              </a:rPr>
              <a:t>tratamiento</a:t>
            </a:r>
            <a:r>
              <a:rPr lang="en-US" sz="3200" b="1" dirty="0">
                <a:solidFill>
                  <a:srgbClr val="393536"/>
                </a:solidFill>
                <a:latin typeface="Comic Sans MS" panose="030F0902030302020204" pitchFamily="66" charset="0"/>
              </a:rPr>
              <a:t> anti </a:t>
            </a:r>
            <a:r>
              <a:rPr lang="en-US" sz="3200" b="1" dirty="0" err="1">
                <a:solidFill>
                  <a:srgbClr val="393536"/>
                </a:solidFill>
                <a:latin typeface="Comic Sans MS" panose="030F0902030302020204" pitchFamily="66" charset="0"/>
              </a:rPr>
              <a:t>piojos</a:t>
            </a:r>
            <a:endParaRPr lang="en-US" sz="3200" b="1" dirty="0">
              <a:solidFill>
                <a:srgbClr val="393536"/>
              </a:solidFill>
              <a:latin typeface="Comic Sans MS" panose="030F0902030302020204" pitchFamily="66" charset="0"/>
            </a:endParaRP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D0307D12-C30F-D647-AE37-ADB8784CAA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624" y="25004"/>
            <a:ext cx="11170752" cy="9057365"/>
          </a:xfrm>
          <a:prstGeom prst="rect">
            <a:avLst/>
          </a:prstGeom>
        </p:spPr>
      </p:pic>
      <p:sp>
        <p:nvSpPr>
          <p:cNvPr id="20" name="Señal de prohibido 19">
            <a:extLst>
              <a:ext uri="{FF2B5EF4-FFF2-40B4-BE49-F238E27FC236}">
                <a16:creationId xmlns:a16="http://schemas.microsoft.com/office/drawing/2014/main" id="{1A40A155-0DCB-A145-B6E2-E91B60EB4506}"/>
              </a:ext>
            </a:extLst>
          </p:cNvPr>
          <p:cNvSpPr/>
          <p:nvPr/>
        </p:nvSpPr>
        <p:spPr>
          <a:xfrm>
            <a:off x="5111550" y="1414680"/>
            <a:ext cx="8382000" cy="8291020"/>
          </a:xfrm>
          <a:prstGeom prst="noSmoking">
            <a:avLst/>
          </a:prstGeom>
          <a:solidFill>
            <a:srgbClr val="EA6F4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0000"/>
              </a:solidFill>
            </a:endParaRPr>
          </a:p>
        </p:txBody>
      </p:sp>
      <p:pic>
        <p:nvPicPr>
          <p:cNvPr id="18" name="Picture 12" descr="Salud: ¿Tienes caspa o tal vez sean piojos? Así puedes distinguirlos rápido">
            <a:extLst>
              <a:ext uri="{FF2B5EF4-FFF2-40B4-BE49-F238E27FC236}">
                <a16:creationId xmlns:a16="http://schemas.microsoft.com/office/drawing/2014/main" id="{7705409E-041A-9247-B012-A072702CB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976" y="3177976"/>
            <a:ext cx="3953013" cy="2637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1090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1535</TotalTime>
  <Words>460</Words>
  <Application>Microsoft Macintosh PowerPoint</Application>
  <PresentationFormat>Personalizado</PresentationFormat>
  <Paragraphs>94</Paragraphs>
  <Slides>11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7" baseType="lpstr">
      <vt:lpstr>Calibri</vt:lpstr>
      <vt:lpstr>Arial</vt:lpstr>
      <vt:lpstr>Glacial Indifference Bold</vt:lpstr>
      <vt:lpstr>Arimo Bold</vt:lpstr>
      <vt:lpstr>Comic Sans MS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¡Vamos a la peluquería!</dc:title>
  <cp:lastModifiedBy>Cristina Ramos Suárez</cp:lastModifiedBy>
  <cp:revision>14</cp:revision>
  <dcterms:created xsi:type="dcterms:W3CDTF">2006-08-16T00:00:00Z</dcterms:created>
  <dcterms:modified xsi:type="dcterms:W3CDTF">2020-10-23T07:34:00Z</dcterms:modified>
  <dc:identifier>DAEKwBwcxB4</dc:identifier>
</cp:coreProperties>
</file>