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8E7-426C-94A6-DA37A74A2F94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E7-426C-94A6-DA37A74A2F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8E7-426C-94A6-DA37A74A2F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E7-426C-94A6-DA37A74A2F9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8E7-426C-94A6-DA37A74A2F94}"/>
              </c:ext>
            </c:extLst>
          </c:dPt>
          <c:dPt>
            <c:idx val="5"/>
            <c:bubble3D val="0"/>
            <c:explosion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E7-426C-94A6-DA37A74A2F94}"/>
              </c:ext>
            </c:extLst>
          </c:dPt>
          <c:dLbls>
            <c:dLbl>
              <c:idx val="0"/>
              <c:layout>
                <c:manualLayout>
                  <c:x val="-0.11226574803149607"/>
                  <c:y val="0.192717323282644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E7-426C-94A6-DA37A74A2F94}"/>
                </c:ext>
              </c:extLst>
            </c:dLbl>
            <c:dLbl>
              <c:idx val="1"/>
              <c:layout>
                <c:manualLayout>
                  <c:x val="-0.13825885826771664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E7-426C-94A6-DA37A74A2F94}"/>
                </c:ext>
              </c:extLst>
            </c:dLbl>
            <c:dLbl>
              <c:idx val="2"/>
              <c:layout>
                <c:manualLayout>
                  <c:x val="-9.4072096456692914E-2"/>
                  <c:y val="-0.232561070831627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E7-426C-94A6-DA37A74A2F94}"/>
                </c:ext>
              </c:extLst>
            </c:dLbl>
            <c:dLbl>
              <c:idx val="3"/>
              <c:layout>
                <c:manualLayout>
                  <c:x val="0.13067224409448819"/>
                  <c:y val="-0.185686073715177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E7-426C-94A6-DA37A74A2F94}"/>
                </c:ext>
              </c:extLst>
            </c:dLbl>
            <c:dLbl>
              <c:idx val="4"/>
              <c:layout>
                <c:manualLayout>
                  <c:x val="0.18822391732283464"/>
                  <c:y val="7.031249567467423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E7-426C-94A6-DA37A74A2F94}"/>
                </c:ext>
              </c:extLst>
            </c:dLbl>
            <c:dLbl>
              <c:idx val="5"/>
              <c:layout>
                <c:manualLayout>
                  <c:x val="0.11311392716535433"/>
                  <c:y val="0.171623574580242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E7-426C-94A6-DA37A74A2F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Modern Love Caps" panose="04070805081001020A01" pitchFamily="82" charset="0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Hoja1!$A$2:$A$7</c:f>
              <c:strCache>
                <c:ptCount val="6"/>
                <c:pt idx="0">
                  <c:v>transport</c:v>
                </c:pt>
                <c:pt idx="1">
                  <c:v>idioms</c:v>
                </c:pt>
                <c:pt idx="2">
                  <c:v>adverbs</c:v>
                </c:pt>
                <c:pt idx="3">
                  <c:v>city and countryside</c:v>
                </c:pt>
                <c:pt idx="4">
                  <c:v>cinema</c:v>
                </c:pt>
                <c:pt idx="5">
                  <c:v>adjectives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E7-426C-94A6-DA37A74A2F9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11FE-E135-4451-AF6D-741F3239A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70DDED-D464-4B07-BFF5-AD59EDF51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68D2F-F36A-4409-9C3A-9CD8CF60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C9997-2F4C-4CCC-B6F9-2073F23F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C5B25D-7E11-4D69-9074-E1616EDD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8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2F56C-096B-457C-AE2B-558386982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85178C5-C94B-4B7E-9DF1-2976504C2B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AA1BAA-14EE-439C-9617-EC3CAA719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FDE359-B092-40E1-82AB-0915F5F4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6B3DCA-5EF3-49CE-B1B4-669F7337D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13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9A21F9-4E61-43D3-ADBC-8BB1F0B706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40B722-42CB-4613-AB43-3659F188F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015512-80EE-4640-A4DC-AE5612CAA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53184E-CA7F-49AE-8B8F-E0291B57F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C82999-32BD-4E96-9884-07458FE57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794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7A286-BA11-46DA-9407-F854DAE0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0D1E66-79B7-4632-928E-03519397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39160-6C7C-4B05-B18E-EA7646A2A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626B30-4932-436C-BA94-C1D1A35FD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F2038A-4B30-4885-B019-6011244B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866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BF1EA-9BBF-4156-8DF9-25E18365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133417-1EB3-4F4A-88FC-B581138A1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2085BF-75E3-4B01-BF49-4C9D2D83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88359B-8E31-4436-82E4-50A92D9B1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162D35-03F6-4C2E-B670-A4312030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3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2E6D3B-3591-46EE-B9CC-DC58F372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B5536A-8C62-4462-B4E5-A9BC692064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1BBEAF-6D12-42D1-ADD3-2D59914B0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853FF7-C0D2-4628-83D6-86074760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F7E58B-FDEE-42A7-A13B-88550091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1CB4DE-EAE3-4C16-9157-E58B4891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A60F9-A107-468C-8B35-FBC44D1B9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53E3E0-D270-42D9-AFFF-A359B34CB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439128-2EA2-417D-87C0-DFCAD5296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4C4DFC-44F5-4DF4-A15A-645EBC7DA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15D7EF0-3764-4E96-9ACE-2C6FA2DB1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5C98C3-D18B-430C-941C-71EB8038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832DC4-B8C9-43AD-B0D6-B01C58D9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C9F014-A1CD-4AB4-808B-941F6E9B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40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07BFD-D5E9-445B-A4E4-2CF8FB35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F6FA60-6EE2-45D9-BCA5-07018659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6193318-1650-4346-B182-880BC2F8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9EEC2C-86CB-4DCE-A84A-6B816F4CA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38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4A232B7-ACFE-452D-8BAD-CB8C798C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DA96179-BE15-4684-ABC8-9BD9822E6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9E049BE-16E4-4F74-8DA4-02534682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4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B926C-B072-4720-B072-3B23BF28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D89E2E-B816-4D4A-B1C7-72E82B4A9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E9E693-804C-4CFB-92DF-93501E47F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3D7155-6BB9-48F8-9298-F9E8D3CD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94664D-2A18-4DF7-BF2C-3BBC0CD2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A5DAE3-43C3-4684-880B-D02FE2E7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361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BDD0E-D317-4650-BAD0-FA4529E7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795F88-DC52-45FF-9E6B-48C703058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CC7C61-658E-4905-8FCC-73AC6C877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CBE549-3DB8-498F-9D51-26FFEEB7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AE0A4D-F05D-4B4F-9DDE-8CDCE6F7E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9E7F5E-F7AE-4A92-8B86-DF51B2E2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955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86687A-74DA-4E4D-B113-B9D555183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6B824B-6622-4B0A-9F55-6EB8D27C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1865E9-A68E-4123-B537-65D44D2AE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81735-4EBC-4E06-924E-3CE9A0D3ACBD}" type="datetimeFigureOut">
              <a:rPr lang="es-ES" smtClean="0"/>
              <a:t>24/10/2020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95F0E1-E1C6-473D-913F-E9D3F35CC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5394E8-6DC8-4933-8D6D-A9BCB542C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FE1C8-9F64-4883-AEC0-B432E4A70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078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Texto&#10;&#10;Descripción generada automáticamente">
            <a:extLst>
              <a:ext uri="{FF2B5EF4-FFF2-40B4-BE49-F238E27FC236}">
                <a16:creationId xmlns:a16="http://schemas.microsoft.com/office/drawing/2014/main" id="{A2771308-6082-435C-9F41-39F989BE74D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79351" cy="6858000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B58115F-EFB8-45B9-83EE-F25C9BCFE8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820854"/>
              </p:ext>
            </p:extLst>
          </p:nvPr>
        </p:nvGraphicFramePr>
        <p:xfrm>
          <a:off x="3847548" y="143933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A9F71B62-2084-46B5-81C5-73BEAF3090A6}"/>
              </a:ext>
            </a:extLst>
          </p:cNvPr>
          <p:cNvSpPr/>
          <p:nvPr/>
        </p:nvSpPr>
        <p:spPr>
          <a:xfrm rot="9467373">
            <a:off x="6525114" y="1167840"/>
            <a:ext cx="872197" cy="900332"/>
          </a:xfrm>
          <a:prstGeom prst="triangle">
            <a:avLst/>
          </a:prstGeom>
          <a:solidFill>
            <a:schemeClr val="accent2">
              <a:lumMod val="75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2F566632-E75B-4253-BEAE-90CBE709CF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61" y="-36455"/>
            <a:ext cx="2533976" cy="2533976"/>
          </a:xfrm>
          <a:prstGeom prst="rect">
            <a:avLst/>
          </a:prstGeom>
        </p:spPr>
      </p:pic>
      <p:sp>
        <p:nvSpPr>
          <p:cNvPr id="8" name="BOTON">
            <a:extLst>
              <a:ext uri="{FF2B5EF4-FFF2-40B4-BE49-F238E27FC236}">
                <a16:creationId xmlns:a16="http://schemas.microsoft.com/office/drawing/2014/main" id="{0A3B5096-5A75-4135-9A0C-2CA1E4B3AF52}"/>
              </a:ext>
            </a:extLst>
          </p:cNvPr>
          <p:cNvSpPr/>
          <p:nvPr/>
        </p:nvSpPr>
        <p:spPr>
          <a:xfrm>
            <a:off x="9921449" y="596858"/>
            <a:ext cx="1547447" cy="1434905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Modern Love Caps" panose="04070805081001020A01" pitchFamily="82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4B0B590-B399-4160-8C64-5817DDB47192}"/>
              </a:ext>
            </a:extLst>
          </p:cNvPr>
          <p:cNvSpPr txBox="1"/>
          <p:nvPr/>
        </p:nvSpPr>
        <p:spPr>
          <a:xfrm>
            <a:off x="10233094" y="6088559"/>
            <a:ext cx="1910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Modern Love Caps" panose="04070805081001020A01" pitchFamily="82" charset="0"/>
              </a:rPr>
              <a:t>3º eso a</a:t>
            </a:r>
          </a:p>
        </p:txBody>
      </p:sp>
    </p:spTree>
    <p:extLst>
      <p:ext uri="{BB962C8B-B14F-4D97-AF65-F5344CB8AC3E}">
        <p14:creationId xmlns:p14="http://schemas.microsoft.com/office/powerpoint/2010/main" val="366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 Caps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Prieto Pérez</dc:creator>
  <cp:lastModifiedBy>Cristina Prieto Pérez</cp:lastModifiedBy>
  <cp:revision>8</cp:revision>
  <dcterms:created xsi:type="dcterms:W3CDTF">2020-09-25T11:03:02Z</dcterms:created>
  <dcterms:modified xsi:type="dcterms:W3CDTF">2020-10-24T08:18:52Z</dcterms:modified>
</cp:coreProperties>
</file>