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6858000" cy="9144000"/>
  <p:defaultTextStyle>
    <a:defPPr>
      <a:defRPr lang="es-E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 snapToGrid="0">
      <p:cViewPr varScale="1">
        <p:scale>
          <a:sx n="37" d="100"/>
          <a:sy n="37" d="100"/>
        </p:scale>
        <p:origin x="17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7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89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05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98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72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6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79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0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8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07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31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C14BB-1623-4AB3-95E6-64507FAFBD67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940C-271D-469B-8D26-CBC6820BC7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57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896979" y="4445219"/>
            <a:ext cx="3762103" cy="3840480"/>
            <a:chOff x="1071153" y="757646"/>
            <a:chExt cx="3762103" cy="3840480"/>
          </a:xfrm>
        </p:grpSpPr>
        <p:sp>
          <p:nvSpPr>
            <p:cNvPr id="4" name="Rectángulo redondeado 3"/>
            <p:cNvSpPr/>
            <p:nvPr/>
          </p:nvSpPr>
          <p:spPr>
            <a:xfrm>
              <a:off x="1071153" y="757646"/>
              <a:ext cx="3762103" cy="3840480"/>
            </a:xfrm>
            <a:prstGeom prst="roundRect">
              <a:avLst/>
            </a:prstGeom>
            <a:ln w="10160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397724" y="917249"/>
              <a:ext cx="3108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dirty="0" err="1" smtClean="0">
                  <a:latin typeface="AR DARLING" panose="02000000000000000000" pitchFamily="2" charset="0"/>
                </a:rPr>
                <a:t>sadness</a:t>
              </a:r>
              <a:endParaRPr lang="es-ES" sz="4800" dirty="0">
                <a:latin typeface="AR DARLING" panose="02000000000000000000" pitchFamily="2" charset="0"/>
              </a:endParaRPr>
            </a:p>
          </p:txBody>
        </p:sp>
      </p:grpSp>
      <p:sp>
        <p:nvSpPr>
          <p:cNvPr id="8" name="Rectángulo redondeado 7"/>
          <p:cNvSpPr/>
          <p:nvPr/>
        </p:nvSpPr>
        <p:spPr>
          <a:xfrm>
            <a:off x="5290452" y="333938"/>
            <a:ext cx="3762103" cy="3840480"/>
          </a:xfrm>
          <a:prstGeom prst="roundRect">
            <a:avLst/>
          </a:prstGeom>
          <a:ln w="1016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290451" y="8562197"/>
            <a:ext cx="3762103" cy="3840480"/>
            <a:chOff x="1071153" y="757646"/>
            <a:chExt cx="3762103" cy="3840480"/>
          </a:xfrm>
        </p:grpSpPr>
        <p:sp>
          <p:nvSpPr>
            <p:cNvPr id="11" name="Rectángulo redondeado 10"/>
            <p:cNvSpPr/>
            <p:nvPr/>
          </p:nvSpPr>
          <p:spPr>
            <a:xfrm>
              <a:off x="1071153" y="757646"/>
              <a:ext cx="3762103" cy="3840480"/>
            </a:xfrm>
            <a:prstGeom prst="roundRect">
              <a:avLst/>
            </a:prstGeom>
            <a:ln w="10160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397724" y="940526"/>
              <a:ext cx="3108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dirty="0" err="1" smtClean="0">
                  <a:latin typeface="AR DARLING" panose="02000000000000000000" pitchFamily="2" charset="0"/>
                </a:rPr>
                <a:t>fear</a:t>
              </a:r>
              <a:endParaRPr lang="es-ES" sz="4800" dirty="0">
                <a:latin typeface="AR DARLING" panose="02000000000000000000" pitchFamily="2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312227" y="4421942"/>
            <a:ext cx="3762103" cy="3840480"/>
            <a:chOff x="1071153" y="757646"/>
            <a:chExt cx="3762103" cy="3840480"/>
          </a:xfrm>
        </p:grpSpPr>
        <p:sp>
          <p:nvSpPr>
            <p:cNvPr id="14" name="Rectángulo redondeado 13"/>
            <p:cNvSpPr/>
            <p:nvPr/>
          </p:nvSpPr>
          <p:spPr>
            <a:xfrm>
              <a:off x="1071153" y="757646"/>
              <a:ext cx="3762103" cy="3840480"/>
            </a:xfrm>
            <a:prstGeom prst="roundRect">
              <a:avLst/>
            </a:prstGeom>
            <a:ln w="10160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397724" y="894971"/>
              <a:ext cx="3108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dirty="0" err="1" smtClean="0">
                  <a:latin typeface="AR DARLING" panose="02000000000000000000" pitchFamily="2" charset="0"/>
                </a:rPr>
                <a:t>sadness</a:t>
              </a:r>
              <a:endParaRPr lang="es-ES" sz="4800" dirty="0">
                <a:latin typeface="AR DARLING" panose="02000000000000000000" pitchFamily="2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879559" y="8562197"/>
            <a:ext cx="3762103" cy="3840480"/>
            <a:chOff x="1071153" y="757646"/>
            <a:chExt cx="3762103" cy="3840480"/>
          </a:xfrm>
        </p:grpSpPr>
        <p:sp>
          <p:nvSpPr>
            <p:cNvPr id="17" name="Rectángulo redondeado 16"/>
            <p:cNvSpPr/>
            <p:nvPr/>
          </p:nvSpPr>
          <p:spPr>
            <a:xfrm>
              <a:off x="1071153" y="757646"/>
              <a:ext cx="3762103" cy="3840480"/>
            </a:xfrm>
            <a:prstGeom prst="roundRect">
              <a:avLst/>
            </a:prstGeom>
            <a:ln w="10160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397724" y="940526"/>
              <a:ext cx="3108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dirty="0" err="1" smtClean="0">
                  <a:latin typeface="AR DARLING" panose="02000000000000000000" pitchFamily="2" charset="0"/>
                </a:rPr>
                <a:t>fear</a:t>
              </a:r>
              <a:endParaRPr lang="es-ES" sz="4800" dirty="0">
                <a:latin typeface="AR DARLING" panose="02000000000000000000" pitchFamily="2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96979" y="328242"/>
            <a:ext cx="3979824" cy="3840480"/>
            <a:chOff x="1071152" y="757646"/>
            <a:chExt cx="3979824" cy="38404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071153" y="757646"/>
              <a:ext cx="3762103" cy="3840480"/>
            </a:xfrm>
            <a:prstGeom prst="roundRect">
              <a:avLst/>
            </a:prstGeom>
            <a:ln w="10160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071152" y="947222"/>
              <a:ext cx="39798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200" dirty="0" smtClean="0">
                  <a:latin typeface="AR DARLING" panose="02000000000000000000" pitchFamily="2" charset="0"/>
                </a:rPr>
                <a:t>ANNOYANCE</a:t>
              </a:r>
              <a:endParaRPr lang="es-ES" sz="4200" dirty="0">
                <a:latin typeface="AR DARLING" panose="02000000000000000000" pitchFamily="2" charset="0"/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6" t="35185" r="4577" b="32527"/>
          <a:stretch/>
        </p:blipFill>
        <p:spPr>
          <a:xfrm>
            <a:off x="1655611" y="5390264"/>
            <a:ext cx="2244837" cy="261339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6" t="35185" r="4577" b="32527"/>
          <a:stretch/>
        </p:blipFill>
        <p:spPr>
          <a:xfrm>
            <a:off x="6049083" y="5354923"/>
            <a:ext cx="2244837" cy="261339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2" t="67253" r="2857" b="1528"/>
          <a:stretch/>
        </p:blipFill>
        <p:spPr>
          <a:xfrm>
            <a:off x="1402659" y="9576074"/>
            <a:ext cx="2750739" cy="275073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2" t="67253" r="2857" b="1528"/>
          <a:stretch/>
        </p:blipFill>
        <p:spPr>
          <a:xfrm>
            <a:off x="5817908" y="9576073"/>
            <a:ext cx="2750739" cy="275073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7" t="64588" r="34614" b="2002"/>
          <a:stretch/>
        </p:blipFill>
        <p:spPr>
          <a:xfrm>
            <a:off x="1601527" y="1363643"/>
            <a:ext cx="2353002" cy="2760253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5312227" y="457746"/>
            <a:ext cx="3979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dirty="0" smtClean="0">
                <a:latin typeface="AR DARLING" panose="02000000000000000000" pitchFamily="2" charset="0"/>
              </a:rPr>
              <a:t>ANNOYANCE</a:t>
            </a:r>
            <a:endParaRPr lang="es-ES" sz="4200" dirty="0">
              <a:latin typeface="AR DARLING" panose="02000000000000000000" pitchFamily="2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7" t="64588" r="34614" b="2002"/>
          <a:stretch/>
        </p:blipFill>
        <p:spPr>
          <a:xfrm>
            <a:off x="5992072" y="1305287"/>
            <a:ext cx="2353002" cy="27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35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6</Words>
  <Application>Microsoft Office PowerPoint</Application>
  <PresentationFormat>Papel A3 (297 x 420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 DARLING</vt:lpstr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omapelaez@outlook.es</dc:creator>
  <cp:lastModifiedBy>omapelaez@outlook.es</cp:lastModifiedBy>
  <cp:revision>2</cp:revision>
  <dcterms:created xsi:type="dcterms:W3CDTF">2020-10-21T11:05:12Z</dcterms:created>
  <dcterms:modified xsi:type="dcterms:W3CDTF">2020-10-21T11:22:28Z</dcterms:modified>
</cp:coreProperties>
</file>