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embeddedFontLst>
    <p:embeddedFont>
      <p:font typeface="212 Leahlee Sans" panose="02000500000000000000" pitchFamily="2" charset="0"/>
      <p:regular r:id="rId6"/>
    </p:embeddedFont>
    <p:embeddedFont>
      <p:font typeface="A little sunshine" panose="02000603000000000000" pitchFamily="2" charset="0"/>
      <p:regular r:id="rId7"/>
    </p:embeddedFont>
    <p:embeddedFont>
      <p:font typeface="HelloCartoon" panose="02000603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loAli" panose="02000603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6" autoAdjust="0"/>
    <p:restoredTop sz="94660"/>
  </p:normalViewPr>
  <p:slideViewPr>
    <p:cSldViewPr snapToGrid="0">
      <p:cViewPr>
        <p:scale>
          <a:sx n="50" d="100"/>
          <a:sy n="50" d="100"/>
        </p:scale>
        <p:origin x="47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816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635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38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18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564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83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959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846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708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840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833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3B09-C086-4F30-954F-7EDABA36B28E}" type="datetimeFigureOut">
              <a:rPr lang="es-AR" smtClean="0"/>
              <a:t>16/10/2020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15EC-C303-4E9F-95FC-A3CA4095DB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44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13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n de fondo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0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"/>
          <p:cNvSpPr txBox="1"/>
          <p:nvPr/>
        </p:nvSpPr>
        <p:spPr>
          <a:xfrm>
            <a:off x="1892414" y="427860"/>
            <a:ext cx="8623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8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Grupos consonánticos</a:t>
            </a:r>
            <a:endParaRPr lang="es-AR" sz="8800" b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8" name="Inicio">
            <a:hlinkClick r:id="rId7" action="ppaction://hlinksldjump"/>
          </p:cNvPr>
          <p:cNvSpPr/>
          <p:nvPr/>
        </p:nvSpPr>
        <p:spPr>
          <a:xfrm>
            <a:off x="8827008" y="5449824"/>
            <a:ext cx="2970720" cy="8663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>
                <a:latin typeface="HelloAli" panose="02000603000000000000" pitchFamily="2" charset="0"/>
                <a:ea typeface="HelloAli" panose="02000603000000000000" pitchFamily="2" charset="0"/>
              </a:rPr>
              <a:t>INICIO</a:t>
            </a:r>
            <a:endParaRPr lang="es-AR" sz="3600" b="1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grpSp>
        <p:nvGrpSpPr>
          <p:cNvPr id="38" name="FL FR"/>
          <p:cNvGrpSpPr/>
          <p:nvPr/>
        </p:nvGrpSpPr>
        <p:grpSpPr>
          <a:xfrm>
            <a:off x="3284343" y="2291403"/>
            <a:ext cx="5623314" cy="2275194"/>
            <a:chOff x="3284343" y="2291403"/>
            <a:chExt cx="5623314" cy="2275194"/>
          </a:xfrm>
        </p:grpSpPr>
        <p:sp>
          <p:nvSpPr>
            <p:cNvPr id="24" name="Elipse 23"/>
            <p:cNvSpPr/>
            <p:nvPr/>
          </p:nvSpPr>
          <p:spPr>
            <a:xfrm>
              <a:off x="3284343" y="2291403"/>
              <a:ext cx="2703415" cy="2160428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/>
            <p:cNvSpPr/>
            <p:nvPr/>
          </p:nvSpPr>
          <p:spPr>
            <a:xfrm>
              <a:off x="6204242" y="2406169"/>
              <a:ext cx="2703415" cy="216042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124" b="78944" l="15595" r="39078">
                          <a14:foregroundMark x1="28519" y1="58495" x2="27791" y2="60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7" t="57238" r="63218" b="28131"/>
            <a:stretch/>
          </p:blipFill>
          <p:spPr>
            <a:xfrm>
              <a:off x="7499982" y="2784189"/>
              <a:ext cx="1059931" cy="1289622"/>
            </a:xfrm>
            <a:prstGeom prst="rect">
              <a:avLst/>
            </a:prstGeom>
          </p:spPr>
        </p:pic>
        <p:sp>
          <p:nvSpPr>
            <p:cNvPr id="28" name="Elipse 27"/>
            <p:cNvSpPr/>
            <p:nvPr/>
          </p:nvSpPr>
          <p:spPr>
            <a:xfrm>
              <a:off x="3399111" y="2406171"/>
              <a:ext cx="2487722" cy="19018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Elipse 31"/>
            <p:cNvSpPr/>
            <p:nvPr/>
          </p:nvSpPr>
          <p:spPr>
            <a:xfrm>
              <a:off x="6312089" y="2535435"/>
              <a:ext cx="2487722" cy="19018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25" b="60073" l="8495" r="288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5" t="40255" r="75643" b="45507"/>
            <a:stretch/>
          </p:blipFill>
          <p:spPr>
            <a:xfrm>
              <a:off x="4633709" y="2535435"/>
              <a:ext cx="938648" cy="1387568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510" b="43629" l="13714" r="282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1" t="23879" r="75737" b="63222"/>
            <a:stretch/>
          </p:blipFill>
          <p:spPr>
            <a:xfrm>
              <a:off x="3623732" y="2641600"/>
              <a:ext cx="965201" cy="1236133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510" b="43629" l="13714" r="282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1" t="23879" r="75737" b="63222"/>
            <a:stretch/>
          </p:blipFill>
          <p:spPr>
            <a:xfrm>
              <a:off x="6603482" y="2868316"/>
              <a:ext cx="965201" cy="1236133"/>
            </a:xfrm>
            <a:prstGeom prst="rect">
              <a:avLst/>
            </a:prstGeom>
          </p:spPr>
        </p:pic>
      </p:grpSp>
      <p:pic>
        <p:nvPicPr>
          <p:cNvPr id="17" name="logo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7919" r="6209" b="21692"/>
          <a:stretch/>
        </p:blipFill>
        <p:spPr>
          <a:xfrm>
            <a:off x="-1" y="0"/>
            <a:ext cx="904078" cy="756138"/>
          </a:xfrm>
          <a:prstGeom prst="rect">
            <a:avLst/>
          </a:prstGeom>
        </p:spPr>
      </p:pic>
      <p:pic>
        <p:nvPicPr>
          <p:cNvPr id="9" name="y2mate.com - Upbeat and Happy Background Music For YouTube Videos and Commercia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88128" y="14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2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n de fondo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0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siguiente">
            <a:hlinkClick r:id="rId5" action="ppaction://hlinksldjump"/>
          </p:cNvPr>
          <p:cNvSpPr/>
          <p:nvPr/>
        </p:nvSpPr>
        <p:spPr>
          <a:xfrm>
            <a:off x="9821334" y="6209506"/>
            <a:ext cx="2218267" cy="54186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siguiente</a:t>
            </a:r>
            <a:endParaRPr lang="es-AR" sz="3200" b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2" name="fruti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15" y="2939254"/>
            <a:ext cx="2638986" cy="2638986"/>
          </a:xfrm>
          <a:prstGeom prst="rect">
            <a:avLst/>
          </a:prstGeom>
        </p:spPr>
      </p:pic>
      <p:pic>
        <p:nvPicPr>
          <p:cNvPr id="13" name="fru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62" y="3136810"/>
            <a:ext cx="2456527" cy="2456527"/>
          </a:xfrm>
          <a:prstGeom prst="rect">
            <a:avLst/>
          </a:prstGeom>
        </p:spPr>
      </p:pic>
      <p:pic>
        <p:nvPicPr>
          <p:cNvPr id="22" name="frasc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1" y="2987014"/>
            <a:ext cx="2546756" cy="2546756"/>
          </a:xfrm>
          <a:prstGeom prst="rect">
            <a:avLst/>
          </a:prstGeom>
        </p:spPr>
      </p:pic>
      <p:sp>
        <p:nvSpPr>
          <p:cNvPr id="25" name="Nube 24"/>
          <p:cNvSpPr/>
          <p:nvPr/>
        </p:nvSpPr>
        <p:spPr>
          <a:xfrm>
            <a:off x="453191" y="234183"/>
            <a:ext cx="10912052" cy="2663910"/>
          </a:xfrm>
          <a:prstGeom prst="cloud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texto"/>
          <p:cNvSpPr txBox="1"/>
          <p:nvPr/>
        </p:nvSpPr>
        <p:spPr>
          <a:xfrm>
            <a:off x="1407555" y="830423"/>
            <a:ext cx="9003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PRESIONA LA IMAGEN QUE POSEA EL GRUPO CONSONÁNTICO </a:t>
            </a:r>
            <a:r>
              <a:rPr lang="es-A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FL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28" name="logo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7919" r="6209" b="21692"/>
          <a:stretch/>
        </p:blipFill>
        <p:spPr>
          <a:xfrm>
            <a:off x="-1" y="0"/>
            <a:ext cx="904078" cy="756138"/>
          </a:xfrm>
          <a:prstGeom prst="rect">
            <a:avLst/>
          </a:prstGeom>
        </p:spPr>
      </p:pic>
      <p:pic>
        <p:nvPicPr>
          <p:cNvPr id="20" name="flau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70" y="3242179"/>
            <a:ext cx="2291592" cy="22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n de fondo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0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siguiente"/>
          <p:cNvSpPr/>
          <p:nvPr/>
        </p:nvSpPr>
        <p:spPr>
          <a:xfrm>
            <a:off x="9821334" y="6185168"/>
            <a:ext cx="2218267" cy="54186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tx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SIGUIENTE</a:t>
            </a:r>
            <a:endParaRPr lang="es-AR" sz="3200" dirty="0">
              <a:solidFill>
                <a:schemeClr val="tx1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8" name="FRÍ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3" y="3059788"/>
            <a:ext cx="2600995" cy="2600995"/>
          </a:xfrm>
          <a:prstGeom prst="rect">
            <a:avLst/>
          </a:prstGeom>
        </p:spPr>
      </p:pic>
      <p:pic>
        <p:nvPicPr>
          <p:cNvPr id="10" name="flo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51" y="3217120"/>
            <a:ext cx="2443664" cy="2443664"/>
          </a:xfrm>
          <a:prstGeom prst="rect">
            <a:avLst/>
          </a:prstGeom>
        </p:spPr>
      </p:pic>
      <p:pic>
        <p:nvPicPr>
          <p:cNvPr id="11" name="flech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39" y="3429000"/>
            <a:ext cx="2203077" cy="2203077"/>
          </a:xfrm>
          <a:prstGeom prst="rect">
            <a:avLst/>
          </a:prstGeom>
        </p:spPr>
      </p:pic>
      <p:pic>
        <p:nvPicPr>
          <p:cNvPr id="12" name="Flau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6" y="3560384"/>
            <a:ext cx="2071693" cy="2071693"/>
          </a:xfrm>
          <a:prstGeom prst="rect">
            <a:avLst/>
          </a:prstGeom>
        </p:spPr>
      </p:pic>
      <p:pic>
        <p:nvPicPr>
          <p:cNvPr id="14" name="LOGO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7919" r="6209" b="21692"/>
          <a:stretch/>
        </p:blipFill>
        <p:spPr>
          <a:xfrm>
            <a:off x="-1" y="0"/>
            <a:ext cx="904078" cy="756138"/>
          </a:xfrm>
          <a:prstGeom prst="rect">
            <a:avLst/>
          </a:prstGeom>
        </p:spPr>
      </p:pic>
      <p:sp>
        <p:nvSpPr>
          <p:cNvPr id="15" name="Nube 14"/>
          <p:cNvSpPr/>
          <p:nvPr/>
        </p:nvSpPr>
        <p:spPr>
          <a:xfrm>
            <a:off x="453191" y="234183"/>
            <a:ext cx="10912052" cy="2429846"/>
          </a:xfrm>
          <a:prstGeom prst="cloud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texto"/>
          <p:cNvSpPr txBox="1"/>
          <p:nvPr/>
        </p:nvSpPr>
        <p:spPr>
          <a:xfrm>
            <a:off x="1357268" y="705213"/>
            <a:ext cx="8669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¿QUÉ  IMAGEN COMIENZA CON EL GRUPO CONSONÁNTICO </a:t>
            </a:r>
            <a:r>
              <a:rPr lang="es-A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FR?</a:t>
            </a:r>
            <a:endParaRPr lang="es-A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59440"/>
            <a:ext cx="10553119" cy="105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n de fondo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0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"/>
          <p:cNvSpPr txBox="1"/>
          <p:nvPr/>
        </p:nvSpPr>
        <p:spPr>
          <a:xfrm>
            <a:off x="3468286" y="601376"/>
            <a:ext cx="5885264" cy="19952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s-AR" sz="28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¡FELICITACIONES!</a:t>
            </a:r>
            <a:endParaRPr lang="es-AR" sz="2800" b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17" name="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7919" r="6209" b="21692"/>
          <a:stretch/>
        </p:blipFill>
        <p:spPr>
          <a:xfrm>
            <a:off x="-1" y="0"/>
            <a:ext cx="904078" cy="756138"/>
          </a:xfrm>
          <a:prstGeom prst="rect">
            <a:avLst/>
          </a:prstGeom>
        </p:spPr>
      </p:pic>
      <p:grpSp>
        <p:nvGrpSpPr>
          <p:cNvPr id="15" name="inicio"/>
          <p:cNvGrpSpPr/>
          <p:nvPr/>
        </p:nvGrpSpPr>
        <p:grpSpPr>
          <a:xfrm>
            <a:off x="10955866" y="5799934"/>
            <a:ext cx="999067" cy="868102"/>
            <a:chOff x="118533" y="5858933"/>
            <a:chExt cx="999067" cy="868102"/>
          </a:xfrm>
        </p:grpSpPr>
        <p:sp>
          <p:nvSpPr>
            <p:cNvPr id="16" name="Elipse 15"/>
            <p:cNvSpPr/>
            <p:nvPr/>
          </p:nvSpPr>
          <p:spPr>
            <a:xfrm>
              <a:off x="118533" y="5858933"/>
              <a:ext cx="999067" cy="868102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Google Shape;1400;p51">
              <a:hlinkClick r:id="rId6" action="ppaction://hlinksldjump"/>
            </p:cNvPr>
            <p:cNvSpPr/>
            <p:nvPr/>
          </p:nvSpPr>
          <p:spPr>
            <a:xfrm>
              <a:off x="297993" y="6012458"/>
              <a:ext cx="640145" cy="561052"/>
            </a:xfrm>
            <a:custGeom>
              <a:avLst/>
              <a:gdLst/>
              <a:ahLst/>
              <a:cxnLst/>
              <a:rect l="l" t="t" r="r" b="b"/>
              <a:pathLst>
                <a:path w="210529" h="198436" extrusionOk="0">
                  <a:moveTo>
                    <a:pt x="105265" y="0"/>
                  </a:moveTo>
                  <a:cubicBezTo>
                    <a:pt x="102688" y="0"/>
                    <a:pt x="100111" y="938"/>
                    <a:pt x="98056" y="2814"/>
                  </a:cubicBezTo>
                  <a:lnTo>
                    <a:pt x="4371" y="88147"/>
                  </a:lnTo>
                  <a:cubicBezTo>
                    <a:pt x="1109" y="91148"/>
                    <a:pt x="0" y="95780"/>
                    <a:pt x="1599" y="99923"/>
                  </a:cubicBezTo>
                  <a:cubicBezTo>
                    <a:pt x="3230" y="104099"/>
                    <a:pt x="7144" y="106773"/>
                    <a:pt x="11613" y="106773"/>
                  </a:cubicBezTo>
                  <a:lnTo>
                    <a:pt x="26553" y="106773"/>
                  </a:lnTo>
                  <a:lnTo>
                    <a:pt x="26553" y="192270"/>
                  </a:lnTo>
                  <a:cubicBezTo>
                    <a:pt x="26553" y="195663"/>
                    <a:pt x="29293" y="198435"/>
                    <a:pt x="32685" y="198435"/>
                  </a:cubicBezTo>
                  <a:lnTo>
                    <a:pt x="84029" y="198435"/>
                  </a:lnTo>
                  <a:cubicBezTo>
                    <a:pt x="87422" y="198435"/>
                    <a:pt x="90194" y="195663"/>
                    <a:pt x="90194" y="192270"/>
                  </a:cubicBezTo>
                  <a:lnTo>
                    <a:pt x="90194" y="140372"/>
                  </a:lnTo>
                  <a:lnTo>
                    <a:pt x="120368" y="140372"/>
                  </a:lnTo>
                  <a:lnTo>
                    <a:pt x="120368" y="192270"/>
                  </a:lnTo>
                  <a:cubicBezTo>
                    <a:pt x="120368" y="195663"/>
                    <a:pt x="123108" y="198435"/>
                    <a:pt x="126500" y="198435"/>
                  </a:cubicBezTo>
                  <a:lnTo>
                    <a:pt x="177844" y="198435"/>
                  </a:lnTo>
                  <a:cubicBezTo>
                    <a:pt x="181236" y="198435"/>
                    <a:pt x="183976" y="195663"/>
                    <a:pt x="183976" y="192270"/>
                  </a:cubicBezTo>
                  <a:lnTo>
                    <a:pt x="183976" y="106773"/>
                  </a:lnTo>
                  <a:lnTo>
                    <a:pt x="198949" y="106773"/>
                  </a:lnTo>
                  <a:cubicBezTo>
                    <a:pt x="203385" y="106773"/>
                    <a:pt x="207300" y="104099"/>
                    <a:pt x="208930" y="99923"/>
                  </a:cubicBezTo>
                  <a:cubicBezTo>
                    <a:pt x="210529" y="95780"/>
                    <a:pt x="209420" y="91148"/>
                    <a:pt x="206158" y="88147"/>
                  </a:cubicBezTo>
                  <a:lnTo>
                    <a:pt x="112474" y="2814"/>
                  </a:lnTo>
                  <a:cubicBezTo>
                    <a:pt x="110419" y="938"/>
                    <a:pt x="107842" y="0"/>
                    <a:pt x="10526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4251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27</Words>
  <Application>Microsoft Office PowerPoint</Application>
  <PresentationFormat>Panorámica</PresentationFormat>
  <Paragraphs>7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212 Leahlee Sans</vt:lpstr>
      <vt:lpstr>A little sunshine</vt:lpstr>
      <vt:lpstr>HelloCartoon</vt:lpstr>
      <vt:lpstr>Calibri Light</vt:lpstr>
      <vt:lpstr>Calibri</vt:lpstr>
      <vt:lpstr>HelloAli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27</cp:revision>
  <dcterms:created xsi:type="dcterms:W3CDTF">2020-10-15T22:57:10Z</dcterms:created>
  <dcterms:modified xsi:type="dcterms:W3CDTF">2020-10-17T03:38:55Z</dcterms:modified>
</cp:coreProperties>
</file>