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97"/>
  </p:normalViewPr>
  <p:slideViewPr>
    <p:cSldViewPr snapToGrid="0" snapToObjects="1">
      <p:cViewPr>
        <p:scale>
          <a:sx n="50" d="100"/>
          <a:sy n="50" d="100"/>
        </p:scale>
        <p:origin x="1592" y="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43EF9-E99B-8F4C-B4B0-81FEA9161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7CA97-6D0B-F84D-AF80-3A0F8376A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54C8FD-4B5E-CB40-8842-2DBFB500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4742B-66D1-E444-B020-A830F050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21A886-F4E7-0A4A-B9FC-697519A8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87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D15A21-4C91-DC48-8894-36BD153C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94B9A3-3EE1-9D45-AECE-F1A460591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C429BE-0A0B-1F46-9E75-A8102151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721EB-855F-324D-9655-7A62242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037D86-55AB-9341-9D15-D84670F5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87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96F04F-E793-A04C-B92F-95E65614D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F51127-9063-EF44-8014-2608343AC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839D2D-9571-B841-98AD-0CFEE880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B8ABE3-C387-4B43-BA9C-F277BCD4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38F6C1-513B-4245-A21B-A6F7B9F8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26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A76B00-446B-784C-A150-86DB9FC6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96371-237F-0D45-8E9E-C6DB22528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A72A60-2A87-BD4F-9169-C46760CA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A2DE36-853C-DF4F-9DD7-0217AD55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E021A-36F4-A345-B5BD-27546802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6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850AF-5991-5C42-A1A6-04516483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0D99DA-E173-0F44-8D8B-9CEB364F8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A4A5D8-80B3-BD45-BD22-8E773177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F03D89-686E-1742-BE03-B38EF835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26A6FA-D405-964F-9891-B06933CF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3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83E08-5D44-9A45-B7C8-2774FBF5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9FC86-6E9C-7D43-ADC5-101BE23F4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B77FD3-2FE2-6D42-8663-382AE6CDC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1D8BD2-5BE0-E94C-8514-97B5D1DF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EA444B-1E3F-6640-9D65-217CB38C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0E5EF8-A8FC-8840-B22C-74617E7F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7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65DF5-5825-FC44-8259-C249DD7D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AFEA6D-7C8C-7345-8A5E-522BFBE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5D8C44-CC78-0D42-AF85-70FA6428A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C12EAF-CBE8-7A4C-8189-641F7EF1C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E59DBD-4E13-B24A-9007-D05BCBEB6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9AB5D1-24B5-554B-8BA5-6F7A343D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100D40-8D13-C247-99AD-E39F0C3A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95329E-5584-BE4C-B457-86ACEB1E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8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DD6D91-EEBC-DC4C-ABFE-80F6D363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FCB416-E37F-A049-9B04-66837825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4694E4-8FDE-8D4E-BB0C-FED2FA38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3D37CE-75F9-F841-BF16-5201473C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BF7E26-2DDE-7B4E-82B0-ED2D764B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4E2C64-6233-2649-8FE6-01C9E9EB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A45F8D-3EC1-3945-BEBB-C2AC84D3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BCC35-B945-5244-BC64-CCD2F6A4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60977D-90E3-D545-90F2-FD35A359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5BCC88-3E94-0745-8F99-F977DFB96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AB67CE-9823-5344-8CB7-2A032C85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CA6407-2B51-CF44-9AD2-26625043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1F057C-E39D-2A46-AA95-A4A0C635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16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5A421-51F5-AF4C-8FC4-3BD748E2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653355-7601-8845-BBEC-8AD37E499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1CA400-B44F-4D49-845F-A980C4238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FCCDBC-185F-2A45-ADC2-1C868289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D85E67-D014-0248-B7DF-4693F106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499AAA-91BE-194F-9F1A-78535136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36BBED-E3E9-A94A-8714-1C92B3F3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4B9B1A-5759-3E44-9080-5AC2346E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15CA2-1353-A344-9DD9-1EE0E6755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E446-D5E6-0943-B2B0-9271C6A186CE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8914C8-E4BA-E148-9760-0F5C54542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B664B5-FC2A-E544-9B03-BF5B00577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7E37-C19C-0946-93FD-21BE7B542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erro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23681FF-3023-FA4D-A035-A565E3503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676" y="3995396"/>
            <a:ext cx="1532450" cy="1800000"/>
          </a:xfrm>
          <a:prstGeom prst="rect">
            <a:avLst/>
          </a:prstGeom>
        </p:spPr>
      </p:pic>
      <p:pic>
        <p:nvPicPr>
          <p:cNvPr id="21" name="mono2">
            <a:extLst>
              <a:ext uri="{FF2B5EF4-FFF2-40B4-BE49-F238E27FC236}">
                <a16:creationId xmlns:a16="http://schemas.microsoft.com/office/drawing/2014/main" id="{F60B679C-2655-2D43-AAD9-DF9302D40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96" y="3995396"/>
            <a:ext cx="1532450" cy="1800000"/>
          </a:xfrm>
          <a:prstGeom prst="rect">
            <a:avLst/>
          </a:prstGeom>
        </p:spPr>
      </p:pic>
      <p:pic>
        <p:nvPicPr>
          <p:cNvPr id="23" name="canario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9B0CB21-DC34-6146-ADF3-17D598282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4841" y="1321706"/>
            <a:ext cx="1532450" cy="1800000"/>
          </a:xfrm>
          <a:prstGeom prst="rect">
            <a:avLst/>
          </a:prstGeom>
        </p:spPr>
      </p:pic>
      <p:pic>
        <p:nvPicPr>
          <p:cNvPr id="25" name="vaca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6A85EF2-F0FA-D84C-924D-11B4DC7B3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4754" y="3995396"/>
            <a:ext cx="1532450" cy="1800000"/>
          </a:xfrm>
          <a:prstGeom prst="rect">
            <a:avLst/>
          </a:prstGeom>
        </p:spPr>
      </p:pic>
      <p:pic>
        <p:nvPicPr>
          <p:cNvPr id="27" name="gato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7A1B9B6-079B-9E4D-8CAB-80F5E1770C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2247" y="1321706"/>
            <a:ext cx="1532450" cy="1800000"/>
          </a:xfrm>
          <a:prstGeom prst="rect">
            <a:avLst/>
          </a:prstGeom>
        </p:spPr>
      </p:pic>
      <p:pic>
        <p:nvPicPr>
          <p:cNvPr id="28" name="perro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119FED4-5B9D-0C41-A35A-DD97BC34D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544" y="1321706"/>
            <a:ext cx="1532450" cy="1800000"/>
          </a:xfrm>
          <a:prstGeom prst="rect">
            <a:avLst/>
          </a:prstGeom>
        </p:spPr>
      </p:pic>
      <p:pic>
        <p:nvPicPr>
          <p:cNvPr id="29" name="mono1">
            <a:extLst>
              <a:ext uri="{FF2B5EF4-FFF2-40B4-BE49-F238E27FC236}">
                <a16:creationId xmlns:a16="http://schemas.microsoft.com/office/drawing/2014/main" id="{AC154251-FA16-8E47-85AC-F69C8FC03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236" y="3995396"/>
            <a:ext cx="1532450" cy="1800000"/>
          </a:xfrm>
          <a:prstGeom prst="rect">
            <a:avLst/>
          </a:prstGeom>
        </p:spPr>
      </p:pic>
      <p:pic>
        <p:nvPicPr>
          <p:cNvPr id="30" name="canario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1886480-BAE4-444D-94ED-9080111B7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1138" y="1321706"/>
            <a:ext cx="1532450" cy="1800000"/>
          </a:xfrm>
          <a:prstGeom prst="rect">
            <a:avLst/>
          </a:prstGeom>
        </p:spPr>
      </p:pic>
      <p:pic>
        <p:nvPicPr>
          <p:cNvPr id="31" name="vaca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FA568B3-DBC9-8F43-8A15-863D21D3BE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1716" y="3995396"/>
            <a:ext cx="1532450" cy="1800000"/>
          </a:xfrm>
          <a:prstGeom prst="rect">
            <a:avLst/>
          </a:prstGeom>
        </p:spPr>
      </p:pic>
      <p:pic>
        <p:nvPicPr>
          <p:cNvPr id="32" name="gato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712E833-D575-774B-8F5C-AB3DD822CE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7435" y="1321706"/>
            <a:ext cx="1532450" cy="1800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E616484-0085-D349-B9AC-033FD795B9E3}"/>
              </a:ext>
            </a:extLst>
          </p:cNvPr>
          <p:cNvSpPr/>
          <p:nvPr/>
        </p:nvSpPr>
        <p:spPr>
          <a:xfrm>
            <a:off x="816271" y="711824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65A14A-9137-D54A-AFD1-1471E515FD06}"/>
              </a:ext>
            </a:extLst>
          </p:cNvPr>
          <p:cNvSpPr/>
          <p:nvPr/>
        </p:nvSpPr>
        <p:spPr>
          <a:xfrm>
            <a:off x="2970806" y="750774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3F5E4E-E3B7-2E4C-9487-B28F2928577A}"/>
              </a:ext>
            </a:extLst>
          </p:cNvPr>
          <p:cNvSpPr/>
          <p:nvPr/>
        </p:nvSpPr>
        <p:spPr>
          <a:xfrm>
            <a:off x="5274841" y="80985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9E8811-F33F-FC40-8D0F-58BE4339529D}"/>
              </a:ext>
            </a:extLst>
          </p:cNvPr>
          <p:cNvSpPr/>
          <p:nvPr/>
        </p:nvSpPr>
        <p:spPr>
          <a:xfrm>
            <a:off x="7321138" y="80985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A6C1CC-5FEB-064A-A699-1F9EF69C5109}"/>
              </a:ext>
            </a:extLst>
          </p:cNvPr>
          <p:cNvSpPr/>
          <p:nvPr/>
        </p:nvSpPr>
        <p:spPr>
          <a:xfrm>
            <a:off x="19371348" y="-3873274"/>
            <a:ext cx="1911637" cy="241458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83A72D5-18E6-9342-A1FD-8DFF415721D3}"/>
              </a:ext>
            </a:extLst>
          </p:cNvPr>
          <p:cNvSpPr/>
          <p:nvPr/>
        </p:nvSpPr>
        <p:spPr>
          <a:xfrm>
            <a:off x="944149" y="348354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D0977A-9FD1-8E4E-9259-44B00F58F53A}"/>
              </a:ext>
            </a:extLst>
          </p:cNvPr>
          <p:cNvSpPr/>
          <p:nvPr/>
        </p:nvSpPr>
        <p:spPr>
          <a:xfrm>
            <a:off x="3095669" y="348354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FF65F2-E377-4549-B9BD-2972B2E7AD9F}"/>
              </a:ext>
            </a:extLst>
          </p:cNvPr>
          <p:cNvSpPr/>
          <p:nvPr/>
        </p:nvSpPr>
        <p:spPr>
          <a:xfrm>
            <a:off x="5247189" y="348354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CE2591A-EC18-B54A-A49E-D40657E240CC}"/>
              </a:ext>
            </a:extLst>
          </p:cNvPr>
          <p:cNvSpPr/>
          <p:nvPr/>
        </p:nvSpPr>
        <p:spPr>
          <a:xfrm>
            <a:off x="7434235" y="3483542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9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D30C4A-7AC9-B741-B505-51D006E6768B}"/>
              </a:ext>
            </a:extLst>
          </p:cNvPr>
          <p:cNvSpPr/>
          <p:nvPr/>
        </p:nvSpPr>
        <p:spPr>
          <a:xfrm>
            <a:off x="19463147" y="-1199584"/>
            <a:ext cx="1911637" cy="241458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5A63E7-6089-8843-AFE7-87E85243D250}"/>
              </a:ext>
            </a:extLst>
          </p:cNvPr>
          <p:cNvSpPr/>
          <p:nvPr/>
        </p:nvSpPr>
        <p:spPr>
          <a:xfrm>
            <a:off x="9488884" y="750774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 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F563C90-6488-0549-8EB1-86DB15D7C229}"/>
              </a:ext>
            </a:extLst>
          </p:cNvPr>
          <p:cNvSpPr/>
          <p:nvPr/>
        </p:nvSpPr>
        <p:spPr>
          <a:xfrm>
            <a:off x="9719661" y="3531734"/>
            <a:ext cx="1911637" cy="261914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7200" dirty="0">
                <a:solidFill>
                  <a:prstClr val="black"/>
                </a:solidFill>
                <a:latin typeface="Algerian" pitchFamily="82" charset="77"/>
              </a:rPr>
              <a:t> 10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277F238-0903-C943-8C73-94E5D0A3F69D}"/>
              </a:ext>
            </a:extLst>
          </p:cNvPr>
          <p:cNvSpPr txBox="1"/>
          <p:nvPr/>
        </p:nvSpPr>
        <p:spPr>
          <a:xfrm>
            <a:off x="1372890" y="1421233"/>
            <a:ext cx="907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latin typeface="Algerian" pitchFamily="82" charset="7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91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51" grpId="0" animBg="1"/>
      <p:bldP spid="51" grpId="1" animBg="1"/>
      <p:bldP spid="52" grpId="0" animBg="1"/>
      <p:bldP spid="52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</Words>
  <Application>Microsoft Macintosh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RANA VASQUEZ Marie-José</dc:creator>
  <cp:lastModifiedBy>RANA VASQUEZ Marie-José</cp:lastModifiedBy>
  <cp:revision>4</cp:revision>
  <dcterms:created xsi:type="dcterms:W3CDTF">2020-10-23T13:34:07Z</dcterms:created>
  <dcterms:modified xsi:type="dcterms:W3CDTF">2020-10-23T16:24:44Z</dcterms:modified>
</cp:coreProperties>
</file>