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5A9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4705"/>
  </p:normalViewPr>
  <p:slideViewPr>
    <p:cSldViewPr snapToGrid="0" snapToObjects="1">
      <p:cViewPr varScale="1">
        <p:scale>
          <a:sx n="90" d="100"/>
          <a:sy n="90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B45751-6C6A-1F44-A2F5-D9701E78D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DF730AA-2644-AB4D-9E4E-39568AFB31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F6DDD8E-E152-704C-82FB-0DEE9C1D9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12E1-B8AB-7F46-AEB4-8B0DE5513449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839879-5001-BF4A-A949-42BA16CB9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9EF107-C03D-B94F-8CE4-85AB63AF0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C2FA-FA88-0345-AB48-2C569BF1F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1C86EC-501B-734A-9347-075FB538B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55894C-A0AB-3648-ACDE-41163AEBD9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6DEEB7-F704-C94C-8EC4-8BF560364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12E1-B8AB-7F46-AEB4-8B0DE5513449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9D670A-E614-5C49-A1AE-7E096A61B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4F10E8-A945-1E4E-8DE2-762E38F95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C2FA-FA88-0345-AB48-2C569BF1F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168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233C8E1-CC8B-3445-85D3-B8413BCB4F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6D2C25-5AF6-5A4D-8B68-0B0839A3DE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DC3C1F-8E2F-FE40-8185-5C8853D19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12E1-B8AB-7F46-AEB4-8B0DE5513449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6FB90F-E889-9749-90AB-1856F97B6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20501F-87BE-BB42-BC2F-6102B340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C2FA-FA88-0345-AB48-2C569BF1F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77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04983E-498F-9148-A1D3-6EF2FB13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A18572-8C49-BB4C-B9F2-D3711BEE9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199E1C-0F57-564C-8B9B-BCDCB5450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12E1-B8AB-7F46-AEB4-8B0DE5513449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ACA910-0940-0841-B61E-E35CD4A3C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A925B6-35CF-BD41-B15C-9EDCEA8BE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C2FA-FA88-0345-AB48-2C569BF1F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37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DE5ACB-5E67-A246-9B6C-DC8917F8C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7F9DF4E-5756-4946-A906-A13F96B20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CB7CB4-FCAE-AA46-A523-412F5E405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12E1-B8AB-7F46-AEB4-8B0DE5513449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74A876-F73B-1C49-9F1D-881AF0E84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B99CE0-17C4-014C-9662-449C98CD1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C2FA-FA88-0345-AB48-2C569BF1F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4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C2381C-27F4-A047-A276-5A6A064E9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7E1D43-57AC-8649-AD22-75C0B2DB7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6F0E615-F04E-1748-ABF8-38D6774DE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3069F07-94B1-4541-9CED-1449E97EA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12E1-B8AB-7F46-AEB4-8B0DE5513449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404115-E567-D84C-9B29-4DF6B51F8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84FA1A-788B-D447-B61D-980A7F4F5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C2FA-FA88-0345-AB48-2C569BF1F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046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C56006-7E53-7040-8EAC-C6397CE71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70A834-A6D9-C148-9CA1-35878D2E5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02B0662-933E-9E4E-AEFB-63554F8AB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AB910CA-87D3-344C-9C47-5D1D2312FC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44CE4DD-F682-0B43-87B6-9207E17E27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83E7C26-8C1B-8747-A880-5ABB09870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12E1-B8AB-7F46-AEB4-8B0DE5513449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0E5E43E-0411-1F4F-B5D4-3A93D68D2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BC4F7B3-0DA4-CD49-8E3E-068B33D93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C2FA-FA88-0345-AB48-2C569BF1F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124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34500A-5C11-6D4A-84AC-9D0420EEF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E1BD55E-CA19-1A4F-BAC2-D3FA0CE23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12E1-B8AB-7F46-AEB4-8B0DE5513449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59FB663-2530-784D-BF33-64B2A39B1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F1F4B28-856C-DA43-A3E3-BBDC80DE2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C2FA-FA88-0345-AB48-2C569BF1F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73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1C446C9-4685-084C-8ED8-D672F4314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12E1-B8AB-7F46-AEB4-8B0DE5513449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0073711-D135-3149-B89B-D8ACE727C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4AAC49C-BB23-1C43-A86C-45E7297F7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C2FA-FA88-0345-AB48-2C569BF1F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76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4FE796-1309-EC4B-8FD0-4252A1D08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F77424-79C1-B747-85BA-E8AAB1690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693B54B-9B49-244D-A514-174C13542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FEBCC0B-6FE4-D440-893C-E384B57D1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12E1-B8AB-7F46-AEB4-8B0DE5513449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0C88C6-5CBF-B247-A925-6099B7BC5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881D04-2DEA-D04D-9A8D-94391390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C2FA-FA88-0345-AB48-2C569BF1F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8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A013EB-E434-894D-A83A-66BF6F2B1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6B6BD8C4-C4D4-EF44-A292-7A883EF22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05DE906-238A-1040-830D-F5309CCBC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4814984-A960-0747-96AA-2DBB90215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212E1-B8AB-7F46-AEB4-8B0DE5513449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F1E0E7-6244-3547-B9A1-AF583CA56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65626A-9E02-284B-A177-48AB0354D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C2FA-FA88-0345-AB48-2C569BF1F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567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C048651-9246-E047-A31C-2E15EDB7B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1E2CF3-4CC1-FF4C-99DB-0852B4612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33C39B-3214-0942-9F9D-A6E4AEA5C4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212E1-B8AB-7F46-AEB4-8B0DE5513449}" type="datetimeFigureOut">
              <a:rPr lang="fr-FR" smtClean="0"/>
              <a:t>23/10/2020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84EDDE-92CB-784B-A6F8-10A3DFDBA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92DFC0-8C56-DB46-9CAE-EAA54098AE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2C2FA-FA88-0345-AB48-2C569BF1FA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56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necteur droit 18">
            <a:extLst>
              <a:ext uri="{FF2B5EF4-FFF2-40B4-BE49-F238E27FC236}">
                <a16:creationId xmlns:a16="http://schemas.microsoft.com/office/drawing/2014/main" id="{CAE5EA01-AD3C-BD4A-9959-88D03AFC1E5B}"/>
              </a:ext>
            </a:extLst>
          </p:cNvPr>
          <p:cNvCxnSpPr/>
          <p:nvPr/>
        </p:nvCxnSpPr>
        <p:spPr>
          <a:xfrm>
            <a:off x="871538" y="771525"/>
            <a:ext cx="212814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EB0296E9-F0B8-7041-823C-9C5C70BC1B4C}"/>
              </a:ext>
            </a:extLst>
          </p:cNvPr>
          <p:cNvCxnSpPr/>
          <p:nvPr/>
        </p:nvCxnSpPr>
        <p:spPr>
          <a:xfrm>
            <a:off x="871538" y="1395413"/>
            <a:ext cx="77152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C1D1C562-E4A6-6B4A-BCE0-B1173F369D82}"/>
              </a:ext>
            </a:extLst>
          </p:cNvPr>
          <p:cNvCxnSpPr/>
          <p:nvPr/>
        </p:nvCxnSpPr>
        <p:spPr>
          <a:xfrm>
            <a:off x="4465133" y="1100138"/>
            <a:ext cx="212814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AC1E4870-B5A1-8B4E-AF34-C66E2FA2FAAF}"/>
              </a:ext>
            </a:extLst>
          </p:cNvPr>
          <p:cNvCxnSpPr/>
          <p:nvPr/>
        </p:nvCxnSpPr>
        <p:spPr>
          <a:xfrm>
            <a:off x="2466975" y="3619499"/>
            <a:ext cx="212814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1C91D90C-9679-B04C-BFD1-1ACC0773EE2B}"/>
              </a:ext>
            </a:extLst>
          </p:cNvPr>
          <p:cNvCxnSpPr/>
          <p:nvPr/>
        </p:nvCxnSpPr>
        <p:spPr>
          <a:xfrm>
            <a:off x="5981700" y="3910013"/>
            <a:ext cx="212814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A60B97F8-09BC-3744-A70E-53DA5FE3E360}"/>
              </a:ext>
            </a:extLst>
          </p:cNvPr>
          <p:cNvCxnSpPr>
            <a:cxnSpLocks/>
          </p:cNvCxnSpPr>
          <p:nvPr/>
        </p:nvCxnSpPr>
        <p:spPr>
          <a:xfrm>
            <a:off x="4465133" y="1100138"/>
            <a:ext cx="0" cy="191452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8E5BBAEE-6D4E-D740-9A95-DC6B42275382}"/>
              </a:ext>
            </a:extLst>
          </p:cNvPr>
          <p:cNvCxnSpPr>
            <a:cxnSpLocks/>
          </p:cNvCxnSpPr>
          <p:nvPr/>
        </p:nvCxnSpPr>
        <p:spPr>
          <a:xfrm>
            <a:off x="2999678" y="771526"/>
            <a:ext cx="0" cy="128587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>
            <a:extLst>
              <a:ext uri="{FF2B5EF4-FFF2-40B4-BE49-F238E27FC236}">
                <a16:creationId xmlns:a16="http://schemas.microsoft.com/office/drawing/2014/main" id="{442487A3-C5AF-494A-9057-B592ED342AE5}"/>
              </a:ext>
            </a:extLst>
          </p:cNvPr>
          <p:cNvCxnSpPr>
            <a:cxnSpLocks/>
          </p:cNvCxnSpPr>
          <p:nvPr/>
        </p:nvCxnSpPr>
        <p:spPr>
          <a:xfrm>
            <a:off x="2999678" y="2352677"/>
            <a:ext cx="0" cy="66198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5C2E6645-9769-6449-8FE9-6F9170AB1D29}"/>
              </a:ext>
            </a:extLst>
          </p:cNvPr>
          <p:cNvCxnSpPr>
            <a:cxnSpLocks/>
          </p:cNvCxnSpPr>
          <p:nvPr/>
        </p:nvCxnSpPr>
        <p:spPr>
          <a:xfrm>
            <a:off x="6610231" y="1100138"/>
            <a:ext cx="0" cy="210026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1DCB9373-7093-2A40-9541-FFF103E326EB}"/>
              </a:ext>
            </a:extLst>
          </p:cNvPr>
          <p:cNvCxnSpPr>
            <a:cxnSpLocks/>
          </p:cNvCxnSpPr>
          <p:nvPr/>
        </p:nvCxnSpPr>
        <p:spPr>
          <a:xfrm>
            <a:off x="5981700" y="1728788"/>
            <a:ext cx="0" cy="218122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>
            <a:extLst>
              <a:ext uri="{FF2B5EF4-FFF2-40B4-BE49-F238E27FC236}">
                <a16:creationId xmlns:a16="http://schemas.microsoft.com/office/drawing/2014/main" id="{6E7DB1E5-A765-0F4F-A7E2-8D623459539F}"/>
              </a:ext>
            </a:extLst>
          </p:cNvPr>
          <p:cNvCxnSpPr>
            <a:cxnSpLocks/>
          </p:cNvCxnSpPr>
          <p:nvPr/>
        </p:nvCxnSpPr>
        <p:spPr>
          <a:xfrm flipH="1">
            <a:off x="2336993" y="1426368"/>
            <a:ext cx="16958" cy="219313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B3A67648-69C9-154F-8B66-67C3907B9743}"/>
              </a:ext>
            </a:extLst>
          </p:cNvPr>
          <p:cNvCxnSpPr>
            <a:cxnSpLocks/>
          </p:cNvCxnSpPr>
          <p:nvPr/>
        </p:nvCxnSpPr>
        <p:spPr>
          <a:xfrm>
            <a:off x="6610231" y="3309939"/>
            <a:ext cx="1482651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86206C19-8E2A-CB49-B818-E780DB3FBCFD}"/>
              </a:ext>
            </a:extLst>
          </p:cNvPr>
          <p:cNvCxnSpPr>
            <a:cxnSpLocks/>
          </p:cNvCxnSpPr>
          <p:nvPr/>
        </p:nvCxnSpPr>
        <p:spPr>
          <a:xfrm>
            <a:off x="5117596" y="1728788"/>
            <a:ext cx="0" cy="191452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>
            <a:extLst>
              <a:ext uri="{FF2B5EF4-FFF2-40B4-BE49-F238E27FC236}">
                <a16:creationId xmlns:a16="http://schemas.microsoft.com/office/drawing/2014/main" id="{F2CE50F4-C382-F44E-A18E-9DB0B8367D2B}"/>
              </a:ext>
            </a:extLst>
          </p:cNvPr>
          <p:cNvCxnSpPr>
            <a:cxnSpLocks/>
          </p:cNvCxnSpPr>
          <p:nvPr/>
        </p:nvCxnSpPr>
        <p:spPr>
          <a:xfrm flipH="1">
            <a:off x="8092882" y="3309939"/>
            <a:ext cx="16958" cy="60007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>
            <a:extLst>
              <a:ext uri="{FF2B5EF4-FFF2-40B4-BE49-F238E27FC236}">
                <a16:creationId xmlns:a16="http://schemas.microsoft.com/office/drawing/2014/main" id="{36D51B7F-1C8E-684E-9D9C-083EC939F422}"/>
              </a:ext>
            </a:extLst>
          </p:cNvPr>
          <p:cNvCxnSpPr>
            <a:cxnSpLocks/>
          </p:cNvCxnSpPr>
          <p:nvPr/>
        </p:nvCxnSpPr>
        <p:spPr>
          <a:xfrm flipH="1">
            <a:off x="5117596" y="1747837"/>
            <a:ext cx="87363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" name="Image 46" descr="Une image contenant dessin&#10;&#10;Description générée automatiquement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02AB12C-1563-EB41-AC79-F82AE8B1D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290" y="2463801"/>
            <a:ext cx="536278" cy="576000"/>
          </a:xfrm>
          <a:prstGeom prst="rect">
            <a:avLst/>
          </a:prstGeom>
        </p:spPr>
      </p:pic>
      <p:pic>
        <p:nvPicPr>
          <p:cNvPr id="49" name="Image 48" descr="Une image contenant dessin&#10;&#10;Description générée automatiquement">
            <a:extLst>
              <a:ext uri="{FF2B5EF4-FFF2-40B4-BE49-F238E27FC236}">
                <a16:creationId xmlns:a16="http://schemas.microsoft.com/office/drawing/2014/main" id="{AE5044CE-851D-E04A-8EC4-DE40928A74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8776" y="2925098"/>
            <a:ext cx="490376" cy="576000"/>
          </a:xfrm>
          <a:prstGeom prst="rect">
            <a:avLst/>
          </a:prstGeom>
        </p:spPr>
      </p:pic>
      <p:pic>
        <p:nvPicPr>
          <p:cNvPr id="51" name="Image 50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2341803-E0AC-7945-BBB1-CB3220FFB6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0270" y="2252926"/>
            <a:ext cx="490376" cy="576000"/>
          </a:xfrm>
          <a:prstGeom prst="rect">
            <a:avLst/>
          </a:prstGeom>
        </p:spPr>
      </p:pic>
      <p:pic>
        <p:nvPicPr>
          <p:cNvPr id="53" name="Image 52" descr="Une image contenant dessin&#10;&#10;Description générée automatiquement">
            <a:extLst>
              <a:ext uri="{FF2B5EF4-FFF2-40B4-BE49-F238E27FC236}">
                <a16:creationId xmlns:a16="http://schemas.microsoft.com/office/drawing/2014/main" id="{4748120A-3D70-7143-B8E3-B85DD13E55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92935" y="3014662"/>
            <a:ext cx="490376" cy="576000"/>
          </a:xfrm>
          <a:prstGeom prst="rect">
            <a:avLst/>
          </a:prstGeom>
        </p:spPr>
      </p:pic>
      <p:pic>
        <p:nvPicPr>
          <p:cNvPr id="55" name="Image 5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C4287D2-37E1-8B4B-8AE5-00E6256D82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66145" y="1574269"/>
            <a:ext cx="490376" cy="576000"/>
          </a:xfrm>
          <a:prstGeom prst="rect">
            <a:avLst/>
          </a:prstGeom>
        </p:spPr>
      </p:pic>
      <p:pic>
        <p:nvPicPr>
          <p:cNvPr id="57" name="Image 56" descr="Une image contenant dessin&#10;&#10;Description générée automatiquement">
            <a:extLst>
              <a:ext uri="{FF2B5EF4-FFF2-40B4-BE49-F238E27FC236}">
                <a16:creationId xmlns:a16="http://schemas.microsoft.com/office/drawing/2014/main" id="{5215CB63-EFBA-CA44-AB57-47DDCE61DF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75145" y="3260061"/>
            <a:ext cx="490376" cy="576000"/>
          </a:xfrm>
          <a:prstGeom prst="rect">
            <a:avLst/>
          </a:prstGeom>
        </p:spPr>
      </p:pic>
      <p:pic>
        <p:nvPicPr>
          <p:cNvPr id="59" name="Image 58" descr="Une image contenant dessin&#10;&#10;Description générée automatiquement">
            <a:extLst>
              <a:ext uri="{FF2B5EF4-FFF2-40B4-BE49-F238E27FC236}">
                <a16:creationId xmlns:a16="http://schemas.microsoft.com/office/drawing/2014/main" id="{F5B6150A-B790-3F42-92A3-94D759B2854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09115" y="1574269"/>
            <a:ext cx="685799" cy="576000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935004C6-FBCE-CE43-A60F-1CE88EA526C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1537" y="747413"/>
            <a:ext cx="551673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81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D0D47C-BBC1-A846-B756-9729B182B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595145-BE15-4E4D-BD90-BE7768708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36DC2E-186B-A542-8A1B-5DE68EDDD029}"/>
              </a:ext>
            </a:extLst>
          </p:cNvPr>
          <p:cNvSpPr/>
          <p:nvPr/>
        </p:nvSpPr>
        <p:spPr>
          <a:xfrm>
            <a:off x="838201" y="2143125"/>
            <a:ext cx="10515600" cy="2286000"/>
          </a:xfrm>
          <a:prstGeom prst="rect">
            <a:avLst/>
          </a:prstGeom>
          <a:solidFill>
            <a:schemeClr val="accent4"/>
          </a:solidFill>
          <a:ln w="38100">
            <a:solidFill>
              <a:srgbClr val="000000"/>
            </a:solidFill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686B841-E15D-5742-AEBD-DE6EC8569A7C}"/>
              </a:ext>
            </a:extLst>
          </p:cNvPr>
          <p:cNvSpPr txBox="1"/>
          <p:nvPr/>
        </p:nvSpPr>
        <p:spPr>
          <a:xfrm>
            <a:off x="790573" y="2256056"/>
            <a:ext cx="70818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600" dirty="0">
                <a:hlinkClick r:id="" action="ppaction://hlinkshowjump?jump=previousslide"/>
              </a:rPr>
              <a:t>Star </a:t>
            </a:r>
            <a:r>
              <a:rPr lang="fr-FR" sz="9600" dirty="0" err="1">
                <a:hlinkClick r:id="" action="ppaction://hlinkshowjump?jump=previousslide"/>
              </a:rPr>
              <a:t>again</a:t>
            </a:r>
            <a:endParaRPr lang="fr-FR" sz="9600" dirty="0"/>
          </a:p>
        </p:txBody>
      </p:sp>
    </p:spTree>
    <p:extLst>
      <p:ext uri="{BB962C8B-B14F-4D97-AF65-F5344CB8AC3E}">
        <p14:creationId xmlns:p14="http://schemas.microsoft.com/office/powerpoint/2010/main" val="24529982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</Words>
  <Application>Microsoft Macintosh PowerPoint</Application>
  <PresentationFormat>Grand écran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RANA VASQUEZ Marie-José</dc:creator>
  <cp:lastModifiedBy>RANA VASQUEZ Marie-José</cp:lastModifiedBy>
  <cp:revision>5</cp:revision>
  <dcterms:created xsi:type="dcterms:W3CDTF">2020-10-23T12:10:25Z</dcterms:created>
  <dcterms:modified xsi:type="dcterms:W3CDTF">2020-10-23T13:04:38Z</dcterms:modified>
</cp:coreProperties>
</file>