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3" r:id="rId3"/>
    <p:sldId id="260" r:id="rId4"/>
    <p:sldId id="264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1FD9"/>
    <a:srgbClr val="871EC4"/>
    <a:srgbClr val="CD16FD"/>
    <a:srgbClr val="E52AFD"/>
    <a:srgbClr val="EDB3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159"/>
    <p:restoredTop sz="94570"/>
  </p:normalViewPr>
  <p:slideViewPr>
    <p:cSldViewPr snapToGrid="0" snapToObjects="1">
      <p:cViewPr varScale="1">
        <p:scale>
          <a:sx n="78" d="100"/>
          <a:sy n="78" d="100"/>
        </p:scale>
        <p:origin x="184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244AC2-DF5A-5E47-990A-43B6A22F5B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90CEB24-F34C-C747-8105-016C7F29A9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DD4EF91-2F08-E74A-BF56-CBBAF804C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9C0C-B831-CF46-9C7F-3C9691D1BF22}" type="datetimeFigureOut">
              <a:rPr lang="fr-FR" smtClean="0"/>
              <a:t>22/10/2020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0F04C5-8958-B241-9D82-3139C6A48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564F96-9024-B847-934B-16E069E1E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DF208-EA7A-B24D-9050-BAAA38B2ED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817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CAA2B9-6A03-2144-BE6F-02B52FB04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DD5BDC8-0F0C-5449-9D88-83B3181F28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CD8528-ADBE-584A-AC1F-FFFCF0433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9C0C-B831-CF46-9C7F-3C9691D1BF22}" type="datetimeFigureOut">
              <a:rPr lang="fr-FR" smtClean="0"/>
              <a:t>22/10/2020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37E29B-E407-5E4D-A62F-83113DA70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CFE139-EC6F-4E4D-B0EC-1E81BA2FC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DF208-EA7A-B24D-9050-BAAA38B2ED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706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44D1219-01D1-4347-9923-1D9D6414F3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2B3125A-1308-2E49-B699-551EDF0890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34ADB8-BFD7-8840-80BD-3A47A5159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9C0C-B831-CF46-9C7F-3C9691D1BF22}" type="datetimeFigureOut">
              <a:rPr lang="fr-FR" smtClean="0"/>
              <a:t>22/10/2020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F2B076C-6EAF-C747-B15E-24FD027E3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4E30EA-6FC4-8741-A33B-C440A904A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DF208-EA7A-B24D-9050-BAAA38B2ED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7150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92E007-C3B1-3340-9B6B-EDA893471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7AC291-7917-8241-83A3-5A97518DF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2144CB-01DB-7E43-B06F-EC09F4885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9C0C-B831-CF46-9C7F-3C9691D1BF22}" type="datetimeFigureOut">
              <a:rPr lang="fr-FR" smtClean="0"/>
              <a:t>22/10/2020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0731BB-73F7-6248-BD80-98C2E9B5F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7215F1-C64B-5C46-8C2E-0D93B899F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DF208-EA7A-B24D-9050-BAAA38B2ED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094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240DA2-4D79-2041-AD03-A729AE4E8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533ECB6-21B1-3340-BD6F-3B0C54A43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E66AAC0-9D8D-B546-A9C8-FAE600D45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9C0C-B831-CF46-9C7F-3C9691D1BF22}" type="datetimeFigureOut">
              <a:rPr lang="fr-FR" smtClean="0"/>
              <a:t>22/10/2020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784271-C2FE-7640-B4AD-35D36489F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0AA685-91CE-FA44-9AF5-F79C09CA0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DF208-EA7A-B24D-9050-BAAA38B2ED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9752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3AB625-5FE5-AB4C-BC0F-CDF56D84E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69ABBB-5134-234D-819B-7002A5B324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E246238-FE70-FC45-AE09-01D03569B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03D4283-1C41-EA45-B373-83B37B393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9C0C-B831-CF46-9C7F-3C9691D1BF22}" type="datetimeFigureOut">
              <a:rPr lang="fr-FR" smtClean="0"/>
              <a:t>22/10/2020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1F7EDF9-8F5A-3F4C-A8B6-0D8F0BF0C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E5F0CDD-EC18-564F-9972-C28D16578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DF208-EA7A-B24D-9050-BAAA38B2ED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866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4A7A92-566F-2C41-9534-1FB8462BF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F68C823-A9FD-514E-8AA4-EDDAD28F28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1836AE8-6BF9-1447-82A8-F903727DA4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7823B0E-356B-C54E-B2B4-A9D29553ED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7DA8587-3395-D24B-8CE3-0450A7B872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64C2395-7665-F64A-B58D-F341363D9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9C0C-B831-CF46-9C7F-3C9691D1BF22}" type="datetimeFigureOut">
              <a:rPr lang="fr-FR" smtClean="0"/>
              <a:t>22/10/2020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F3C9936-AD03-B24D-820B-F186AB87A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3F74C29-0E34-9A48-83B4-581DBBCD5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DF208-EA7A-B24D-9050-BAAA38B2ED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7021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8CE794-36FA-9D4F-8885-74200B6F5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A5AECE0-A981-4F48-8873-03E2854F7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9C0C-B831-CF46-9C7F-3C9691D1BF22}" type="datetimeFigureOut">
              <a:rPr lang="fr-FR" smtClean="0"/>
              <a:t>22/10/2020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DA99245-92B7-2E4F-8722-F7BAFA3FD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04B1ED9-2257-E24B-A28F-171094517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DF208-EA7A-B24D-9050-BAAA38B2ED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9840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96D5275-0B82-F64B-A8BF-47B92C12A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9C0C-B831-CF46-9C7F-3C9691D1BF22}" type="datetimeFigureOut">
              <a:rPr lang="fr-FR" smtClean="0"/>
              <a:t>22/10/2020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2501943-817A-8145-A423-06B1B97CA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EDEA915-C2B1-314E-B64B-8DAC0FE5B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DF208-EA7A-B24D-9050-BAAA38B2ED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7342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5AB79C-C305-B449-ABB7-121C6404F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CCAB9E-D231-994F-8E96-188AFAAF6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7985AAD-A7F2-E24A-A133-84E06EBB38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2DE8808-97E9-B040-B4E9-49CECC7C7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9C0C-B831-CF46-9C7F-3C9691D1BF22}" type="datetimeFigureOut">
              <a:rPr lang="fr-FR" smtClean="0"/>
              <a:t>22/10/2020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6E9370E-A16D-0A4B-81FE-B86DF9F2E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55A6FF9-24F9-5445-B46D-448637E4A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DF208-EA7A-B24D-9050-BAAA38B2ED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920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52FFF5-A5F5-2E42-A202-181BFC711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89EF2F6-1987-4542-B8D4-3653FB4B5A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81E4CE2-04C8-964A-97F8-DDED71ACA7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825E774-D994-ED4F-B53C-27A09BE33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9C0C-B831-CF46-9C7F-3C9691D1BF22}" type="datetimeFigureOut">
              <a:rPr lang="fr-FR" smtClean="0"/>
              <a:t>22/10/2020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30C0D0D-AADA-3C47-AF30-9A5651E69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BFE5CA2-AE18-4143-AA89-4F2FE2E0A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DF208-EA7A-B24D-9050-BAAA38B2ED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8223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6063791-D38E-E849-B552-7E4734166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A9E0F31-B720-F046-B140-E9BD78F276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7505E5-65FA-AD4B-ABE1-A2F9D574BC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99C0C-B831-CF46-9C7F-3C9691D1BF22}" type="datetimeFigureOut">
              <a:rPr lang="fr-FR" smtClean="0"/>
              <a:t>22/10/2020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34C47D6-9187-BE47-9A3F-98A34F1DE3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45533E-32DF-124F-B59E-564B716E81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DF208-EA7A-B24D-9050-BAAA38B2ED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0947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.png"/><Relationship Id="rId7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4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 : avec coins arrondis en haut 33">
            <a:extLst>
              <a:ext uri="{FF2B5EF4-FFF2-40B4-BE49-F238E27FC236}">
                <a16:creationId xmlns:a16="http://schemas.microsoft.com/office/drawing/2014/main" id="{8BF89FC6-5220-1249-A41A-AD05DD0462EE}"/>
              </a:ext>
            </a:extLst>
          </p:cNvPr>
          <p:cNvSpPr/>
          <p:nvPr/>
        </p:nvSpPr>
        <p:spPr>
          <a:xfrm>
            <a:off x="9705474" y="1"/>
            <a:ext cx="2088000" cy="5550568"/>
          </a:xfrm>
          <a:prstGeom prst="round2SameRect">
            <a:avLst/>
          </a:prstGeom>
          <a:solidFill>
            <a:srgbClr val="931FD9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 : avec coins arrondis en haut 32">
            <a:extLst>
              <a:ext uri="{FF2B5EF4-FFF2-40B4-BE49-F238E27FC236}">
                <a16:creationId xmlns:a16="http://schemas.microsoft.com/office/drawing/2014/main" id="{0135FBF5-4132-6144-890D-B40131731B98}"/>
              </a:ext>
            </a:extLst>
          </p:cNvPr>
          <p:cNvSpPr/>
          <p:nvPr/>
        </p:nvSpPr>
        <p:spPr>
          <a:xfrm>
            <a:off x="6412285" y="0"/>
            <a:ext cx="2088000" cy="5550568"/>
          </a:xfrm>
          <a:prstGeom prst="round2SameRect">
            <a:avLst/>
          </a:prstGeom>
          <a:solidFill>
            <a:srgbClr val="871EC4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 : avec coins arrondis en haut 30">
            <a:extLst>
              <a:ext uri="{FF2B5EF4-FFF2-40B4-BE49-F238E27FC236}">
                <a16:creationId xmlns:a16="http://schemas.microsoft.com/office/drawing/2014/main" id="{851C3EA5-A2C3-6C48-BAAA-E4AB9B62DE09}"/>
              </a:ext>
            </a:extLst>
          </p:cNvPr>
          <p:cNvSpPr/>
          <p:nvPr/>
        </p:nvSpPr>
        <p:spPr>
          <a:xfrm>
            <a:off x="4026569" y="0"/>
            <a:ext cx="2088000" cy="5550568"/>
          </a:xfrm>
          <a:prstGeom prst="round2SameRect">
            <a:avLst/>
          </a:prstGeom>
          <a:solidFill>
            <a:srgbClr val="CD16FD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>
            <a:hlinkClick r:id="rId2" action="ppaction://hlinksldjump"/>
            <a:extLst>
              <a:ext uri="{FF2B5EF4-FFF2-40B4-BE49-F238E27FC236}">
                <a16:creationId xmlns:a16="http://schemas.microsoft.com/office/drawing/2014/main" id="{58093A52-5574-734D-B0D2-222600EE55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7453" y="2264625"/>
            <a:ext cx="2088000" cy="2088000"/>
          </a:xfrm>
          <a:prstGeom prst="rect">
            <a:avLst/>
          </a:prstGeom>
        </p:spPr>
      </p:pic>
      <p:pic>
        <p:nvPicPr>
          <p:cNvPr id="19" name="Image 18" descr="Une image contenant dessin&#10;&#10;Description générée automatiquement">
            <a:extLst>
              <a:ext uri="{FF2B5EF4-FFF2-40B4-BE49-F238E27FC236}">
                <a16:creationId xmlns:a16="http://schemas.microsoft.com/office/drawing/2014/main" id="{BAFA361F-B608-F04F-8A67-F0315AF8CE38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9526337" y="2264625"/>
            <a:ext cx="2088000" cy="1800000"/>
          </a:xfrm>
          <a:prstGeom prst="rect">
            <a:avLst/>
          </a:prstGeom>
        </p:spPr>
      </p:pic>
      <p:pic>
        <p:nvPicPr>
          <p:cNvPr id="23" name="Image 22" descr="Une image contenant transport, charrette à bras&#10;&#10;Description générée automatiquement">
            <a:hlinkClick r:id="rId5" action="ppaction://hlinksldjump"/>
            <a:extLst>
              <a:ext uri="{FF2B5EF4-FFF2-40B4-BE49-F238E27FC236}">
                <a16:creationId xmlns:a16="http://schemas.microsoft.com/office/drawing/2014/main" id="{C3705A0E-9685-7B4A-8733-8D2119799EB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09840" y="2264625"/>
            <a:ext cx="2088000" cy="1709144"/>
          </a:xfrm>
          <a:prstGeom prst="rect">
            <a:avLst/>
          </a:prstGeom>
        </p:spPr>
      </p:pic>
      <p:sp>
        <p:nvSpPr>
          <p:cNvPr id="30" name="Rectangle : avec coins arrondis en haut 29">
            <a:extLst>
              <a:ext uri="{FF2B5EF4-FFF2-40B4-BE49-F238E27FC236}">
                <a16:creationId xmlns:a16="http://schemas.microsoft.com/office/drawing/2014/main" id="{C72FA04D-7675-A844-A33B-768D75C74C57}"/>
              </a:ext>
            </a:extLst>
          </p:cNvPr>
          <p:cNvSpPr/>
          <p:nvPr/>
        </p:nvSpPr>
        <p:spPr>
          <a:xfrm>
            <a:off x="1274846" y="0"/>
            <a:ext cx="2088000" cy="5550568"/>
          </a:xfrm>
          <a:prstGeom prst="round2SameRect">
            <a:avLst/>
          </a:prstGeom>
          <a:solidFill>
            <a:srgbClr val="E52AFD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26" name="Image 25" descr="Une image contenant équipement électronique, dessin, assis, table&#10;&#10;Description générée automatiquement">
            <a:hlinkClick r:id="rId7" action="ppaction://hlinksldjump"/>
            <a:extLst>
              <a:ext uri="{FF2B5EF4-FFF2-40B4-BE49-F238E27FC236}">
                <a16:creationId xmlns:a16="http://schemas.microsoft.com/office/drawing/2014/main" id="{3BC5E7E2-687C-5E42-BF69-DF8CD878177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74846" y="2264625"/>
            <a:ext cx="2088000" cy="20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516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1DE0D535-A28C-2345-A863-1F0837EB2D4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50695" y="0"/>
            <a:ext cx="1590695" cy="1590695"/>
          </a:xfrm>
          <a:prstGeom prst="rect">
            <a:avLst/>
          </a:prstGeom>
        </p:spPr>
      </p:pic>
      <p:sp>
        <p:nvSpPr>
          <p:cNvPr id="5" name="Rectangle : avec coins arrondis en haut 4">
            <a:extLst>
              <a:ext uri="{FF2B5EF4-FFF2-40B4-BE49-F238E27FC236}">
                <a16:creationId xmlns:a16="http://schemas.microsoft.com/office/drawing/2014/main" id="{028BE7CE-7C39-5442-B022-E7797320C9B6}"/>
              </a:ext>
            </a:extLst>
          </p:cNvPr>
          <p:cNvSpPr/>
          <p:nvPr/>
        </p:nvSpPr>
        <p:spPr>
          <a:xfrm rot="5400000">
            <a:off x="5525874" y="-3336942"/>
            <a:ext cx="2088000" cy="11244252"/>
          </a:xfrm>
          <a:prstGeom prst="round2SameRect">
            <a:avLst/>
          </a:prstGeom>
          <a:solidFill>
            <a:srgbClr val="CD16FD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4F8EB7E-95A0-384F-BBBD-CA7515A12121}"/>
              </a:ext>
            </a:extLst>
          </p:cNvPr>
          <p:cNvSpPr txBox="1"/>
          <p:nvPr/>
        </p:nvSpPr>
        <p:spPr>
          <a:xfrm>
            <a:off x="1214505" y="1419864"/>
            <a:ext cx="109246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Algerian" pitchFamily="82" charset="77"/>
              </a:rPr>
              <a:t>¿</a:t>
            </a:r>
            <a:r>
              <a:rPr lang="fr-FR" sz="2800" dirty="0" err="1">
                <a:latin typeface="Algerian" pitchFamily="82" charset="77"/>
              </a:rPr>
              <a:t>Qué</a:t>
            </a:r>
            <a:r>
              <a:rPr lang="fr-FR" sz="2800" dirty="0">
                <a:latin typeface="Algerian" pitchFamily="82" charset="77"/>
              </a:rPr>
              <a:t> </a:t>
            </a:r>
            <a:r>
              <a:rPr lang="fr-FR" sz="2800" dirty="0" err="1">
                <a:latin typeface="Algerian" pitchFamily="82" charset="77"/>
              </a:rPr>
              <a:t>número</a:t>
            </a:r>
            <a:r>
              <a:rPr lang="fr-FR" sz="2800" dirty="0">
                <a:latin typeface="Algerian" pitchFamily="82" charset="77"/>
              </a:rPr>
              <a:t> es el dos?</a:t>
            </a:r>
          </a:p>
        </p:txBody>
      </p:sp>
      <p:pic>
        <p:nvPicPr>
          <p:cNvPr id="3" name="Image 2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B5F10EBA-3BB9-7448-B69D-C9A857D7EF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1305" y="70405"/>
            <a:ext cx="1080000" cy="1080000"/>
          </a:xfrm>
          <a:prstGeom prst="rect">
            <a:avLst/>
          </a:prstGeom>
        </p:spPr>
      </p:pic>
      <p:sp>
        <p:nvSpPr>
          <p:cNvPr id="2" name="1">
            <a:extLst>
              <a:ext uri="{FF2B5EF4-FFF2-40B4-BE49-F238E27FC236}">
                <a16:creationId xmlns:a16="http://schemas.microsoft.com/office/drawing/2014/main" id="{C089E71B-7303-A64B-AB23-7935ABE4CFBC}"/>
              </a:ext>
            </a:extLst>
          </p:cNvPr>
          <p:cNvSpPr txBox="1"/>
          <p:nvPr/>
        </p:nvSpPr>
        <p:spPr>
          <a:xfrm>
            <a:off x="1546042" y="4291068"/>
            <a:ext cx="19920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6000">
                <a:latin typeface="Algerian" pitchFamily="82" charset="77"/>
              </a:defRPr>
            </a:lvl1pPr>
          </a:lstStyle>
          <a:p>
            <a:r>
              <a:rPr lang="fr-FR" dirty="0"/>
              <a:t>1</a:t>
            </a:r>
          </a:p>
        </p:txBody>
      </p:sp>
      <p:sp>
        <p:nvSpPr>
          <p:cNvPr id="11" name="2">
            <a:extLst>
              <a:ext uri="{FF2B5EF4-FFF2-40B4-BE49-F238E27FC236}">
                <a16:creationId xmlns:a16="http://schemas.microsoft.com/office/drawing/2014/main" id="{FB823AC9-73D2-434D-8A8C-4E734547C802}"/>
              </a:ext>
            </a:extLst>
          </p:cNvPr>
          <p:cNvSpPr txBox="1"/>
          <p:nvPr/>
        </p:nvSpPr>
        <p:spPr>
          <a:xfrm>
            <a:off x="4111442" y="4291068"/>
            <a:ext cx="19920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6000">
                <a:latin typeface="Algerian" pitchFamily="82" charset="77"/>
              </a:defRPr>
            </a:lvl1pPr>
          </a:lstStyle>
          <a:p>
            <a:r>
              <a:rPr lang="fr-FR" dirty="0"/>
              <a:t>2</a:t>
            </a:r>
          </a:p>
        </p:txBody>
      </p:sp>
      <p:sp>
        <p:nvSpPr>
          <p:cNvPr id="13" name="3">
            <a:extLst>
              <a:ext uri="{FF2B5EF4-FFF2-40B4-BE49-F238E27FC236}">
                <a16:creationId xmlns:a16="http://schemas.microsoft.com/office/drawing/2014/main" id="{036E7DE0-C198-414C-976F-238C543ABA51}"/>
              </a:ext>
            </a:extLst>
          </p:cNvPr>
          <p:cNvSpPr txBox="1"/>
          <p:nvPr/>
        </p:nvSpPr>
        <p:spPr>
          <a:xfrm>
            <a:off x="6676842" y="4291068"/>
            <a:ext cx="19920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6000">
                <a:latin typeface="Algerian" pitchFamily="82" charset="77"/>
              </a:defRPr>
            </a:lvl1pPr>
          </a:lstStyle>
          <a:p>
            <a:r>
              <a:rPr lang="fr-FR" dirty="0"/>
              <a:t>3</a:t>
            </a:r>
          </a:p>
        </p:txBody>
      </p:sp>
      <p:sp>
        <p:nvSpPr>
          <p:cNvPr id="15" name="4">
            <a:extLst>
              <a:ext uri="{FF2B5EF4-FFF2-40B4-BE49-F238E27FC236}">
                <a16:creationId xmlns:a16="http://schemas.microsoft.com/office/drawing/2014/main" id="{3EA6D2C0-B174-A74A-9BDD-26863E59DD22}"/>
              </a:ext>
            </a:extLst>
          </p:cNvPr>
          <p:cNvSpPr txBox="1"/>
          <p:nvPr/>
        </p:nvSpPr>
        <p:spPr>
          <a:xfrm>
            <a:off x="9242242" y="4291068"/>
            <a:ext cx="19920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6000">
                <a:latin typeface="Algerian" pitchFamily="82" charset="77"/>
              </a:defRPr>
            </a:lvl1pPr>
          </a:lstStyle>
          <a:p>
            <a:r>
              <a:rPr lang="fr-FR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527346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30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2" grpId="0"/>
      <p:bldP spid="11" grpId="0" build="allAtOnce"/>
      <p:bldP spid="11" grpId="1" build="allAtOnce"/>
      <p:bldP spid="13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1DE0D535-A28C-2345-A863-1F0837EB2D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695" y="0"/>
            <a:ext cx="1590695" cy="1590695"/>
          </a:xfrm>
          <a:prstGeom prst="rect">
            <a:avLst/>
          </a:prstGeom>
        </p:spPr>
      </p:pic>
      <p:sp>
        <p:nvSpPr>
          <p:cNvPr id="5" name="Rectangle : avec coins arrondis en haut 4">
            <a:extLst>
              <a:ext uri="{FF2B5EF4-FFF2-40B4-BE49-F238E27FC236}">
                <a16:creationId xmlns:a16="http://schemas.microsoft.com/office/drawing/2014/main" id="{028BE7CE-7C39-5442-B022-E7797320C9B6}"/>
              </a:ext>
            </a:extLst>
          </p:cNvPr>
          <p:cNvSpPr/>
          <p:nvPr/>
        </p:nvSpPr>
        <p:spPr>
          <a:xfrm rot="5400000">
            <a:off x="5525874" y="-3336942"/>
            <a:ext cx="2088000" cy="11244252"/>
          </a:xfrm>
          <a:prstGeom prst="round2SameRect">
            <a:avLst/>
          </a:prstGeom>
          <a:solidFill>
            <a:srgbClr val="CD16FD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4F8EB7E-95A0-384F-BBBD-CA7515A12121}"/>
              </a:ext>
            </a:extLst>
          </p:cNvPr>
          <p:cNvSpPr txBox="1"/>
          <p:nvPr/>
        </p:nvSpPr>
        <p:spPr>
          <a:xfrm>
            <a:off x="1172745" y="1422742"/>
            <a:ext cx="109246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latin typeface="Algerian" pitchFamily="82" charset="77"/>
              </a:rPr>
              <a:t>¿</a:t>
            </a:r>
            <a:r>
              <a:rPr lang="fr-FR" sz="4400" dirty="0" err="1">
                <a:latin typeface="Algerian" pitchFamily="82" charset="77"/>
              </a:rPr>
              <a:t>Qué</a:t>
            </a:r>
            <a:r>
              <a:rPr lang="fr-FR" sz="4400" dirty="0">
                <a:latin typeface="Algerian" pitchFamily="82" charset="77"/>
              </a:rPr>
              <a:t> </a:t>
            </a:r>
            <a:r>
              <a:rPr lang="fr-FR" sz="4400" dirty="0" err="1">
                <a:latin typeface="Algerian" pitchFamily="82" charset="77"/>
              </a:rPr>
              <a:t>oso</a:t>
            </a:r>
            <a:r>
              <a:rPr lang="fr-FR" sz="4400" dirty="0">
                <a:latin typeface="Algerian" pitchFamily="82" charset="77"/>
              </a:rPr>
              <a:t> es </a:t>
            </a:r>
            <a:r>
              <a:rPr lang="fr-FR" sz="4400" dirty="0" err="1">
                <a:latin typeface="Algerian" pitchFamily="82" charset="77"/>
              </a:rPr>
              <a:t>azul</a:t>
            </a:r>
            <a:r>
              <a:rPr lang="fr-FR" sz="4400" dirty="0">
                <a:latin typeface="Algerian" pitchFamily="82" charset="77"/>
              </a:rPr>
              <a:t>?</a:t>
            </a:r>
          </a:p>
        </p:txBody>
      </p:sp>
      <p:pic>
        <p:nvPicPr>
          <p:cNvPr id="8" name="rojo">
            <a:extLst>
              <a:ext uri="{FF2B5EF4-FFF2-40B4-BE49-F238E27FC236}">
                <a16:creationId xmlns:a16="http://schemas.microsoft.com/office/drawing/2014/main" id="{9807A30C-E121-2E4A-9A45-E6D87451C2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640" y="3898900"/>
            <a:ext cx="1800000" cy="1800000"/>
          </a:xfrm>
          <a:prstGeom prst="rect">
            <a:avLst/>
          </a:prstGeom>
        </p:spPr>
      </p:pic>
      <p:pic>
        <p:nvPicPr>
          <p:cNvPr id="10" name="rosa">
            <a:extLst>
              <a:ext uri="{FF2B5EF4-FFF2-40B4-BE49-F238E27FC236}">
                <a16:creationId xmlns:a16="http://schemas.microsoft.com/office/drawing/2014/main" id="{665D6612-5C3D-0349-BF3D-C98F3CDED5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6279" y="3898900"/>
            <a:ext cx="1486640" cy="1800000"/>
          </a:xfrm>
          <a:prstGeom prst="rect">
            <a:avLst/>
          </a:prstGeom>
        </p:spPr>
      </p:pic>
      <p:pic>
        <p:nvPicPr>
          <p:cNvPr id="12" name="verde">
            <a:extLst>
              <a:ext uri="{FF2B5EF4-FFF2-40B4-BE49-F238E27FC236}">
                <a16:creationId xmlns:a16="http://schemas.microsoft.com/office/drawing/2014/main" id="{6918E978-2E17-1941-8B8A-7C61B023891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06558" y="3898900"/>
            <a:ext cx="1800000" cy="1800000"/>
          </a:xfrm>
          <a:prstGeom prst="rect">
            <a:avLst/>
          </a:prstGeom>
        </p:spPr>
      </p:pic>
      <p:pic>
        <p:nvPicPr>
          <p:cNvPr id="14" name="azul">
            <a:extLst>
              <a:ext uri="{FF2B5EF4-FFF2-40B4-BE49-F238E27FC236}">
                <a16:creationId xmlns:a16="http://schemas.microsoft.com/office/drawing/2014/main" id="{8D743900-4F94-4740-844D-BE6256E1D3C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10196" y="3898900"/>
            <a:ext cx="1890411" cy="1800000"/>
          </a:xfrm>
          <a:prstGeom prst="rect">
            <a:avLst/>
          </a:prstGeom>
        </p:spPr>
      </p:pic>
      <p:pic>
        <p:nvPicPr>
          <p:cNvPr id="3" name="Image 2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B5F10EBA-3BB9-7448-B69D-C9A857D7EF5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61305" y="70405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678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1DE0D535-A28C-2345-A863-1F0837EB2D4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50695" y="144317"/>
            <a:ext cx="1590695" cy="1302060"/>
          </a:xfrm>
          <a:prstGeom prst="rect">
            <a:avLst/>
          </a:prstGeom>
        </p:spPr>
      </p:pic>
      <p:sp>
        <p:nvSpPr>
          <p:cNvPr id="5" name="Rectangle : avec coins arrondis en haut 4">
            <a:extLst>
              <a:ext uri="{FF2B5EF4-FFF2-40B4-BE49-F238E27FC236}">
                <a16:creationId xmlns:a16="http://schemas.microsoft.com/office/drawing/2014/main" id="{028BE7CE-7C39-5442-B022-E7797320C9B6}"/>
              </a:ext>
            </a:extLst>
          </p:cNvPr>
          <p:cNvSpPr/>
          <p:nvPr/>
        </p:nvSpPr>
        <p:spPr>
          <a:xfrm rot="5400000">
            <a:off x="5525874" y="-3336942"/>
            <a:ext cx="2088000" cy="11244252"/>
          </a:xfrm>
          <a:prstGeom prst="round2SameRect">
            <a:avLst/>
          </a:prstGeom>
          <a:solidFill>
            <a:srgbClr val="CD16FD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4F8EB7E-95A0-384F-BBBD-CA7515A12121}"/>
              </a:ext>
            </a:extLst>
          </p:cNvPr>
          <p:cNvSpPr txBox="1"/>
          <p:nvPr/>
        </p:nvSpPr>
        <p:spPr>
          <a:xfrm>
            <a:off x="1172745" y="1422742"/>
            <a:ext cx="109246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latin typeface="Algerian" pitchFamily="82" charset="77"/>
              </a:rPr>
              <a:t>¿</a:t>
            </a:r>
            <a:r>
              <a:rPr lang="fr-FR" sz="4400" dirty="0" err="1">
                <a:latin typeface="Algerian" pitchFamily="82" charset="77"/>
              </a:rPr>
              <a:t>Cuál</a:t>
            </a:r>
            <a:r>
              <a:rPr lang="fr-FR" sz="4400" dirty="0">
                <a:latin typeface="Algerian" pitchFamily="82" charset="77"/>
              </a:rPr>
              <a:t> es la </a:t>
            </a:r>
            <a:r>
              <a:rPr lang="fr-FR" sz="4400" dirty="0" err="1">
                <a:latin typeface="Algerian" pitchFamily="82" charset="77"/>
              </a:rPr>
              <a:t>ambulancia</a:t>
            </a:r>
            <a:r>
              <a:rPr lang="fr-FR" sz="4400" dirty="0">
                <a:latin typeface="Algerian" pitchFamily="82" charset="77"/>
              </a:rPr>
              <a:t>?</a:t>
            </a:r>
          </a:p>
        </p:txBody>
      </p:sp>
      <p:pic>
        <p:nvPicPr>
          <p:cNvPr id="8" name="rojo">
            <a:extLst>
              <a:ext uri="{FF2B5EF4-FFF2-40B4-BE49-F238E27FC236}">
                <a16:creationId xmlns:a16="http://schemas.microsoft.com/office/drawing/2014/main" id="{9807A30C-E121-2E4A-9A45-E6D87451C2C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12640" y="4078183"/>
            <a:ext cx="1800000" cy="1441434"/>
          </a:xfrm>
          <a:prstGeom prst="rect">
            <a:avLst/>
          </a:prstGeom>
        </p:spPr>
      </p:pic>
      <p:pic>
        <p:nvPicPr>
          <p:cNvPr id="10" name="rosa">
            <a:extLst>
              <a:ext uri="{FF2B5EF4-FFF2-40B4-BE49-F238E27FC236}">
                <a16:creationId xmlns:a16="http://schemas.microsoft.com/office/drawing/2014/main" id="{665D6612-5C3D-0349-BF3D-C98F3CDED5C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3616279" y="4288725"/>
            <a:ext cx="1486640" cy="1020350"/>
          </a:xfrm>
          <a:prstGeom prst="rect">
            <a:avLst/>
          </a:prstGeom>
        </p:spPr>
      </p:pic>
      <p:pic>
        <p:nvPicPr>
          <p:cNvPr id="12" name="verde">
            <a:extLst>
              <a:ext uri="{FF2B5EF4-FFF2-40B4-BE49-F238E27FC236}">
                <a16:creationId xmlns:a16="http://schemas.microsoft.com/office/drawing/2014/main" id="{6918E978-2E17-1941-8B8A-7C61B023891A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6006558" y="3945653"/>
            <a:ext cx="1800000" cy="1706493"/>
          </a:xfrm>
          <a:prstGeom prst="rect">
            <a:avLst/>
          </a:prstGeom>
        </p:spPr>
      </p:pic>
      <p:pic>
        <p:nvPicPr>
          <p:cNvPr id="14" name="azul">
            <a:extLst>
              <a:ext uri="{FF2B5EF4-FFF2-40B4-BE49-F238E27FC236}">
                <a16:creationId xmlns:a16="http://schemas.microsoft.com/office/drawing/2014/main" id="{8D743900-4F94-4740-844D-BE6256E1D3CD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8710196" y="3914807"/>
            <a:ext cx="1890411" cy="1768186"/>
          </a:xfrm>
          <a:prstGeom prst="rect">
            <a:avLst/>
          </a:prstGeom>
        </p:spPr>
      </p:pic>
      <p:pic>
        <p:nvPicPr>
          <p:cNvPr id="3" name="Image 2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B5F10EBA-3BB9-7448-B69D-C9A857D7EF5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61305" y="70405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52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3015</TotalTime>
  <Words>23</Words>
  <Application>Microsoft Macintosh PowerPoint</Application>
  <PresentationFormat>Grand écran</PresentationFormat>
  <Paragraphs>7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Algerian</vt:lpstr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RANA VASQUEZ Marie-José</dc:creator>
  <cp:lastModifiedBy>RANA VASQUEZ Marie-José</cp:lastModifiedBy>
  <cp:revision>26</cp:revision>
  <dcterms:created xsi:type="dcterms:W3CDTF">2020-10-20T13:47:03Z</dcterms:created>
  <dcterms:modified xsi:type="dcterms:W3CDTF">2020-10-22T17:38:12Z</dcterms:modified>
</cp:coreProperties>
</file>