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257"/>
    <a:srgbClr val="F1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D7591-533D-444A-AA68-F68D5647A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390D5-5718-45C3-A88C-C4D0A567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5D2F3-6995-4B44-8823-5020A7AC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C4646-BAA1-4F8F-9AE5-97A4376F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DD2CA-878C-4399-BFE2-7E708E15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24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61F8-D644-49E7-90B0-AAA3A04E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3CD0FC-8DD8-4833-9067-08855B6DE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7A484-95DA-4D8D-AF56-0A63FC50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D73ED-CBA9-4C82-A7F6-AF772ED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2BBC6-F0B0-42EC-8BC7-E1742614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07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1827E-0F09-4897-BFC5-2427953F0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8AF667-9544-40CD-9031-9F40373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C26CF-3AD2-4B78-A72A-192AE302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B4292-9221-40A2-8CC0-9B189013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6AC18-AC08-49ED-97AC-333798A3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01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1F83C-FADA-4A56-BB5C-1AC22A4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FA735-818E-40B6-893D-4483646AA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A48560-D618-4224-9E7F-2C3CBB2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116F0-6AB8-4924-A06B-F3391EA1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3DA37-B98A-49C6-955E-5A6B0192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92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261D8-21A7-42C2-87F2-72B62E8F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D586A4-C17B-4994-8314-2903825AC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64144-A7C7-426C-883E-4C7B63F7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D9703-C6E9-4628-8256-21C8C59F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9005AE-2DD0-4095-8335-721C936D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0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14FE5-6DF9-471E-AF86-BA8613F7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06F29-172F-455C-8333-EF01B4B2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57620A-38D8-4BB2-B580-1F46FB304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BED650-84B0-4B0B-9A85-877E3211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B38015-4052-44C2-8FAD-53181DE7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8361F1-067C-49B6-BE30-FAE4FA09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35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0F222-AFC2-43C0-BA0B-32751A0F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2717EE-419F-4BEC-92AB-5019E551F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F3EFCE-3EFF-470E-9046-FEE0ED13C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4C6C1E-C92F-4F7A-8710-86A6742D7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8EEAD6-8F27-474D-9075-21E1FAE13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56D861-8968-47EC-81E0-8B4CD8A3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F0C839-3586-4403-BF88-C7308E0F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BEE000-BE45-4F3F-9B35-C5C90082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9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3CE51-12E4-433F-B860-63B67634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4C6CCF-97D9-4D38-881B-09300C2C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718A1B-554B-46E9-A1E2-9B92AA49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7467C2-F8EA-4DC3-BFA2-47E04B0C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2518B1-902C-4EFD-B03C-59DB7DA8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B2F7FA-BE62-4BA2-BDFE-EBA6B2FA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AD533C-9491-47FF-9223-57863E9B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2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6BEE0-48F6-4823-B090-7EC1591E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E9106D-10AE-4B9A-BD16-FEE95C77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1CC80D-9EEF-4B74-BEB6-760E3CA9C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F79002-F7BD-470B-BFDE-2E589E74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FD4D8-4FE7-4160-8871-7CCCF7A2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B2AEC5-A064-4D0F-BBD7-9EF7286E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01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598AB-EE66-45FF-9874-6218A400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D962F6-9C8F-429A-8D08-3BC8AB11B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0045F9-E3B0-4579-AF76-DF666056D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AD7C43-7786-45EF-85E1-9418A68F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D8DCB9-91EA-4EC8-B50B-1240401A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351591-7315-4691-8145-C50222EB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2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FFEDB0-DBB1-4239-8DD6-149E6A3E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35803E-83EE-45FA-9533-7945CE2C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82F88-6092-48BA-9EFF-DD2A2ED2D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2CDC-2CBA-4BC0-A35A-28206BC0B059}" type="datetimeFigureOut">
              <a:rPr lang="es-ES" smtClean="0"/>
              <a:t>24/10/2020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83861A-3D75-461D-BCFB-B19DDBD6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2EDAE-4437-452A-871C-45A8993E9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56A2-2208-4F19-9F04-569696DD29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room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1CD8303-CF00-4A29-8638-4FC9B161C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850" b="92500" l="36200" r="75350">
                        <a14:foregroundMark x1="75150" y1="58650" x2="75150" y2="58650"/>
                        <a14:foregroundMark x1="75350" y1="58250" x2="75350" y2="58250"/>
                        <a14:foregroundMark x1="45600" y1="89650" x2="45600" y2="89650"/>
                        <a14:foregroundMark x1="44400" y1="89450" x2="44400" y2="89450"/>
                        <a14:foregroundMark x1="42550" y1="90450" x2="42550" y2="90450"/>
                        <a14:foregroundMark x1="47050" y1="90050" x2="47050" y2="90050"/>
                        <a14:foregroundMark x1="45600" y1="92300" x2="45600" y2="92300"/>
                        <a14:foregroundMark x1="42950" y1="91900" x2="42950" y2="91900"/>
                        <a14:foregroundMark x1="42350" y1="91900" x2="42350" y2="91900"/>
                        <a14:foregroundMark x1="45400" y1="92500" x2="45400" y2="92500"/>
                        <a14:foregroundMark x1="36800" y1="83300" x2="36800" y2="83300"/>
                        <a14:foregroundMark x1="36800" y1="83300" x2="36800" y2="83300"/>
                        <a14:foregroundMark x1="36200" y1="81650" x2="36200" y2="81650"/>
                        <a14:foregroundMark x1="36200" y1="81450" x2="36200" y2="81450"/>
                        <a14:foregroundMark x1="36200" y1="81450" x2="36200" y2="81450"/>
                        <a14:foregroundMark x1="36800" y1="81450" x2="36800" y2="81450"/>
                        <a14:foregroundMark x1="36200" y1="81050" x2="36200" y2="81050"/>
                        <a14:backgroundMark x1="54850" y1="69950" x2="54850" y2="69950"/>
                        <a14:backgroundMark x1="66550" y1="72800" x2="66550" y2="7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51852" r="20159" b="7301"/>
          <a:stretch/>
        </p:blipFill>
        <p:spPr>
          <a:xfrm>
            <a:off x="5235269" y="4841519"/>
            <a:ext cx="2061139" cy="1800000"/>
          </a:xfrm>
          <a:prstGeom prst="rect">
            <a:avLst/>
          </a:prstGeom>
        </p:spPr>
      </p:pic>
      <p:pic>
        <p:nvPicPr>
          <p:cNvPr id="8" name="spider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46016A8-FC5F-4123-9379-36A2AC3F82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0" b="59900" l="7500" r="31450">
                        <a14:foregroundMark x1="30650" y1="48400" x2="30650" y2="48400"/>
                        <a14:foregroundMark x1="31450" y1="50650" x2="31450" y2="50650"/>
                        <a14:foregroundMark x1="31250" y1="51700" x2="31250" y2="51700"/>
                        <a14:foregroundMark x1="19800" y1="59100" x2="19800" y2="59100"/>
                        <a14:foregroundMark x1="21400" y1="59900" x2="21400" y2="5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9" t="36402" r="66931" b="38413"/>
          <a:stretch/>
        </p:blipFill>
        <p:spPr>
          <a:xfrm>
            <a:off x="2561575" y="4841519"/>
            <a:ext cx="2026891" cy="1800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6EC480C-F1CB-4C65-9A2A-3099FC31A0C6}"/>
              </a:ext>
            </a:extLst>
          </p:cNvPr>
          <p:cNvGrpSpPr/>
          <p:nvPr/>
        </p:nvGrpSpPr>
        <p:grpSpPr>
          <a:xfrm>
            <a:off x="7943210" y="4841519"/>
            <a:ext cx="1944914" cy="1800000"/>
            <a:chOff x="7257143" y="4223657"/>
            <a:chExt cx="1944914" cy="2133600"/>
          </a:xfrm>
        </p:grpSpPr>
        <p:pic>
          <p:nvPicPr>
            <p:cNvPr id="11" name="tomb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0E8203C6-5B9C-4F98-A1D0-D9E05909A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600" b="92500" l="68800" r="93200">
                          <a14:foregroundMark x1="69000" y1="71800" x2="69000" y2="71800"/>
                          <a14:foregroundMark x1="69000" y1="71600" x2="69000" y2="71600"/>
                          <a14:foregroundMark x1="68800" y1="70950" x2="68800" y2="70950"/>
                          <a14:foregroundMark x1="68800" y1="73250" x2="68800" y2="73250"/>
                          <a14:foregroundMark x1="68800" y1="75100" x2="68800" y2="75100"/>
                          <a14:foregroundMark x1="82550" y1="65050" x2="82550" y2="65050"/>
                          <a14:foregroundMark x1="79900" y1="65250" x2="79900" y2="65250"/>
                          <a14:foregroundMark x1="78650" y1="64600" x2="78650" y2="64600"/>
                          <a14:foregroundMark x1="78650" y1="64200" x2="78650" y2="64200"/>
                          <a14:foregroundMark x1="80900" y1="64200" x2="80900" y2="64200"/>
                          <a14:foregroundMark x1="83150" y1="64400" x2="83150" y2="64400"/>
                          <a14:foregroundMark x1="83350" y1="64600" x2="83350" y2="64600"/>
                          <a14:foregroundMark x1="83350" y1="64600" x2="83350" y2="64600"/>
                          <a14:foregroundMark x1="83350" y1="64600" x2="83350" y2="64600"/>
                          <a14:foregroundMark x1="83150" y1="64400" x2="82550" y2="64000"/>
                          <a14:foregroundMark x1="80700" y1="63600" x2="80700" y2="63600"/>
                          <a14:foregroundMark x1="79900" y1="63600" x2="79050" y2="63600"/>
                          <a14:foregroundMark x1="78250" y1="63800" x2="78250" y2="63800"/>
                          <a14:foregroundMark x1="78050" y1="64000" x2="78050" y2="64000"/>
                          <a14:foregroundMark x1="79050" y1="64600" x2="79700" y2="64600"/>
                          <a14:foregroundMark x1="80700" y1="64600" x2="80700" y2="64600"/>
                          <a14:foregroundMark x1="81950" y1="64600" x2="81950" y2="64600"/>
                          <a14:foregroundMark x1="83150" y1="64600" x2="83150" y2="64600"/>
                          <a14:foregroundMark x1="93000" y1="70350" x2="93000" y2="70350"/>
                          <a14:foregroundMark x1="93200" y1="71800" x2="93200" y2="71800"/>
                          <a14:foregroundMark x1="92800" y1="70950" x2="92800" y2="70950"/>
                          <a14:foregroundMark x1="92600" y1="70750" x2="92600" y2="70750"/>
                          <a14:foregroundMark x1="92800" y1="69950" x2="92800" y2="69950"/>
                          <a14:foregroundMark x1="92800" y1="71400" x2="92800" y2="71400"/>
                          <a14:foregroundMark x1="92800" y1="70150" x2="92800" y2="70150"/>
                          <a14:foregroundMark x1="93200" y1="70150" x2="93200" y2="70150"/>
                          <a14:foregroundMark x1="92800" y1="71600" x2="92800" y2="71600"/>
                          <a14:foregroundMark x1="81100" y1="88800" x2="81100" y2="88800"/>
                          <a14:foregroundMark x1="83800" y1="85550" x2="83800" y2="85550"/>
                          <a14:foregroundMark x1="81300" y1="89050" x2="81300" y2="89050"/>
                          <a14:foregroundMark x1="76200" y1="90850" x2="76200" y2="90850"/>
                          <a14:foregroundMark x1="74950" y1="91500" x2="74950" y2="91500"/>
                          <a14:foregroundMark x1="73300" y1="92300" x2="73300" y2="92300"/>
                          <a14:foregroundMark x1="72700" y1="92300" x2="72700" y2="92300"/>
                          <a14:foregroundMark x1="71900" y1="90650" x2="71900" y2="90650"/>
                          <a14:foregroundMark x1="71650" y1="90650" x2="71650" y2="90650"/>
                          <a14:foregroundMark x1="78450" y1="86350" x2="78450" y2="86350"/>
                          <a14:foregroundMark x1="80500" y1="84700" x2="80500" y2="84700"/>
                          <a14:foregroundMark x1="84600" y1="85550" x2="84600" y2="87200"/>
                          <a14:foregroundMark x1="84400" y1="88000" x2="84200" y2="89650"/>
                          <a14:foregroundMark x1="84400" y1="90250" x2="84800" y2="90850"/>
                          <a14:foregroundMark x1="86650" y1="91100" x2="86650" y2="91100"/>
                          <a14:foregroundMark x1="86850" y1="91300" x2="86850" y2="91300"/>
                          <a14:foregroundMark x1="87450" y1="91300" x2="87900" y2="90650"/>
                          <a14:foregroundMark x1="88700" y1="87800" x2="88700" y2="87800"/>
                          <a14:foregroundMark x1="88700" y1="85150" x2="88700" y2="85150"/>
                          <a14:foregroundMark x1="89500" y1="90250" x2="89500" y2="90250"/>
                          <a14:foregroundMark x1="89500" y1="90850" x2="89500" y2="90850"/>
                          <a14:foregroundMark x1="88300" y1="91500" x2="88300" y2="91500"/>
                          <a14:foregroundMark x1="87700" y1="91500" x2="87700" y2="91500"/>
                          <a14:foregroundMark x1="85000" y1="91700" x2="85000" y2="91700"/>
                          <a14:foregroundMark x1="79900" y1="92300" x2="78850" y2="92500"/>
                          <a14:foregroundMark x1="76200" y1="92500" x2="76200" y2="92500"/>
                          <a14:foregroundMark x1="74150" y1="92500" x2="74150" y2="9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31" t="61588" r="4709" b="7301"/>
            <a:stretch/>
          </p:blipFill>
          <p:spPr>
            <a:xfrm>
              <a:off x="7257143" y="4223657"/>
              <a:ext cx="1944914" cy="21336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9A4B630-71F1-4E6F-AD52-8EE3C5D509B4}"/>
                </a:ext>
              </a:extLst>
            </p:cNvPr>
            <p:cNvSpPr/>
            <p:nvPr/>
          </p:nvSpPr>
          <p:spPr>
            <a:xfrm>
              <a:off x="7606268" y="5093509"/>
              <a:ext cx="1083212" cy="393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>
                  <a:solidFill>
                    <a:schemeClr val="tx1"/>
                  </a:solidFill>
                  <a:latin typeface="Algerian" panose="04020705040A02060702" pitchFamily="82" charset="0"/>
                </a:rPr>
                <a:t>RIP</a:t>
              </a:r>
            </a:p>
          </p:txBody>
        </p:sp>
      </p:grpSp>
      <p:pic>
        <p:nvPicPr>
          <p:cNvPr id="13" name="bat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EACF2B4-9D70-4EEC-A7B4-053E6C451B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26750" l="64700" r="96300">
                        <a14:foregroundMark x1="65500" y1="18850" x2="65500" y2="18850"/>
                        <a14:foregroundMark x1="65300" y1="18450" x2="65300" y2="18450"/>
                        <a14:foregroundMark x1="64700" y1="18850" x2="64700" y2="18850"/>
                        <a14:foregroundMark x1="65750" y1="19100" x2="65750" y2="1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45" r="-1" b="70234"/>
          <a:stretch/>
        </p:blipFill>
        <p:spPr>
          <a:xfrm>
            <a:off x="3944549" y="2715003"/>
            <a:ext cx="2204469" cy="1800000"/>
          </a:xfrm>
          <a:prstGeom prst="rect">
            <a:avLst/>
          </a:prstGeom>
        </p:spPr>
      </p:pic>
      <p:pic>
        <p:nvPicPr>
          <p:cNvPr id="14" name="pumpkin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D760DB6-1297-4E86-8302-9137F808A7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0" b="32250" l="8300" r="32500">
                        <a14:foregroundMark x1="32550" y1="20150" x2="32550" y2="20150"/>
                        <a14:foregroundMark x1="32550" y1="19950" x2="32550" y2="19950"/>
                        <a14:foregroundMark x1="32350" y1="22800" x2="32350" y2="22800"/>
                        <a14:foregroundMark x1="32350" y1="25100" x2="32350" y2="25100"/>
                        <a14:foregroundMark x1="22300" y1="8050" x2="22300" y2="8050"/>
                        <a14:foregroundMark x1="21450" y1="8050" x2="21450" y2="8050"/>
                        <a14:foregroundMark x1="24350" y1="9900" x2="24350" y2="9900"/>
                        <a14:foregroundMark x1="24100" y1="8900" x2="24100" y2="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" t="5503" r="64815" b="64731"/>
          <a:stretch/>
        </p:blipFill>
        <p:spPr>
          <a:xfrm>
            <a:off x="1385054" y="2715003"/>
            <a:ext cx="1804528" cy="1800000"/>
          </a:xfrm>
          <a:prstGeom prst="rect">
            <a:avLst/>
          </a:prstGeom>
        </p:spPr>
      </p:pic>
      <p:pic>
        <p:nvPicPr>
          <p:cNvPr id="15" name="ghost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A6301D8-E172-4282-B0E3-11C8825593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50" b="78000" l="34100" r="98450">
                        <a14:foregroundMark x1="78550" y1="36500" x2="78550" y2="36500"/>
                        <a14:foregroundMark x1="77700" y1="36300" x2="77700" y2="36300"/>
                        <a14:foregroundMark x1="77500" y1="36300" x2="76650" y2="36950"/>
                        <a14:foregroundMark x1="76000" y1="37350" x2="76000" y2="37350"/>
                        <a14:foregroundMark x1="98450" y1="65100" x2="98450" y2="65100"/>
                        <a14:foregroundMark x1="77700" y1="77800" x2="77700" y2="77800"/>
                        <a14:foregroundMark x1="78950" y1="78000" x2="78950" y2="78000"/>
                        <a14:foregroundMark x1="74300" y1="43900" x2="74300" y2="43900"/>
                        <a14:foregroundMark x1="77300" y1="44550" x2="77300" y2="44550"/>
                        <a14:foregroundMark x1="43550" y1="36250" x2="43550" y2="36250"/>
                        <a14:foregroundMark x1="42750" y1="35450" x2="42750" y2="35450"/>
                        <a14:foregroundMark x1="39450" y1="36450" x2="39450" y2="3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34497" r="33069" b="27831"/>
          <a:stretch/>
        </p:blipFill>
        <p:spPr>
          <a:xfrm>
            <a:off x="9260115" y="2715003"/>
            <a:ext cx="1741855" cy="1800000"/>
          </a:xfrm>
          <a:prstGeom prst="rect">
            <a:avLst/>
          </a:prstGeom>
        </p:spPr>
      </p:pic>
      <p:pic>
        <p:nvPicPr>
          <p:cNvPr id="16" name="hat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3283EA5-2058-475F-980B-01B6903202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33850" l="36800" r="64300">
                        <a14:foregroundMark x1="37600" y1="25650" x2="37600" y2="25650"/>
                        <a14:foregroundMark x1="37000" y1="25450" x2="37000" y2="25450"/>
                        <a14:foregroundMark x1="36800" y1="24800" x2="36800" y2="24800"/>
                        <a14:foregroundMark x1="64100" y1="28700" x2="64100" y2="28700"/>
                        <a14:foregroundMark x1="63700" y1="29950" x2="63700" y2="29950"/>
                        <a14:foregroundMark x1="64300" y1="27700" x2="64300" y2="27700"/>
                        <a14:foregroundMark x1="54250" y1="33250" x2="54250" y2="33250"/>
                        <a14:foregroundMark x1="52600" y1="33850" x2="52600" y2="33850"/>
                        <a14:foregroundMark x1="50750" y1="33250" x2="50750" y2="33250"/>
                        <a14:foregroundMark x1="57300" y1="33650" x2="57300" y2="33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0" r="33069" b="63598"/>
          <a:stretch/>
        </p:blipFill>
        <p:spPr>
          <a:xfrm>
            <a:off x="6903985" y="2715003"/>
            <a:ext cx="1601164" cy="18000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3202B9-7987-428E-8FFE-DE05E87353A3}"/>
              </a:ext>
            </a:extLst>
          </p:cNvPr>
          <p:cNvSpPr/>
          <p:nvPr/>
        </p:nvSpPr>
        <p:spPr>
          <a:xfrm>
            <a:off x="520505" y="419642"/>
            <a:ext cx="11211950" cy="1596839"/>
          </a:xfrm>
          <a:prstGeom prst="roundRect">
            <a:avLst/>
          </a:prstGeom>
          <a:solidFill>
            <a:srgbClr val="F1551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E26D955-8868-4C22-9319-E03AF1F23F51}"/>
              </a:ext>
            </a:extLst>
          </p:cNvPr>
          <p:cNvSpPr/>
          <p:nvPr/>
        </p:nvSpPr>
        <p:spPr>
          <a:xfrm>
            <a:off x="834683" y="419642"/>
            <a:ext cx="10522634" cy="15615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What is the </a:t>
            </a:r>
            <a:r>
              <a:rPr lang="es-ES" sz="4400" dirty="0" err="1">
                <a:solidFill>
                  <a:schemeClr val="tx1"/>
                </a:solidFill>
                <a:latin typeface="Algerian" panose="04020705040A02060702" pitchFamily="82" charset="0"/>
              </a:rPr>
              <a:t>traditional</a:t>
            </a:r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 vegetable of Halloween?</a:t>
            </a:r>
          </a:p>
        </p:txBody>
      </p:sp>
    </p:spTree>
    <p:extLst>
      <p:ext uri="{BB962C8B-B14F-4D97-AF65-F5344CB8AC3E}">
        <p14:creationId xmlns:p14="http://schemas.microsoft.com/office/powerpoint/2010/main" val="1001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9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room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1CD8303-CF00-4A29-8638-4FC9B161C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850" b="92500" l="36200" r="75350">
                        <a14:foregroundMark x1="75150" y1="58650" x2="75150" y2="58650"/>
                        <a14:foregroundMark x1="75350" y1="58250" x2="75350" y2="58250"/>
                        <a14:foregroundMark x1="45600" y1="89650" x2="45600" y2="89650"/>
                        <a14:foregroundMark x1="44400" y1="89450" x2="44400" y2="89450"/>
                        <a14:foregroundMark x1="42550" y1="90450" x2="42550" y2="90450"/>
                        <a14:foregroundMark x1="47050" y1="90050" x2="47050" y2="90050"/>
                        <a14:foregroundMark x1="45600" y1="92300" x2="45600" y2="92300"/>
                        <a14:foregroundMark x1="42950" y1="91900" x2="42950" y2="91900"/>
                        <a14:foregroundMark x1="42350" y1="91900" x2="42350" y2="91900"/>
                        <a14:foregroundMark x1="45400" y1="92500" x2="45400" y2="92500"/>
                        <a14:foregroundMark x1="36800" y1="83300" x2="36800" y2="83300"/>
                        <a14:foregroundMark x1="36800" y1="83300" x2="36800" y2="83300"/>
                        <a14:foregroundMark x1="36200" y1="81650" x2="36200" y2="81650"/>
                        <a14:foregroundMark x1="36200" y1="81450" x2="36200" y2="81450"/>
                        <a14:foregroundMark x1="36200" y1="81450" x2="36200" y2="81450"/>
                        <a14:foregroundMark x1="36800" y1="81450" x2="36800" y2="81450"/>
                        <a14:foregroundMark x1="36200" y1="81050" x2="36200" y2="81050"/>
                        <a14:backgroundMark x1="54850" y1="69950" x2="54850" y2="69950"/>
                        <a14:backgroundMark x1="66550" y1="72800" x2="66550" y2="7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51852" r="20159" b="7301"/>
          <a:stretch/>
        </p:blipFill>
        <p:spPr>
          <a:xfrm>
            <a:off x="5235269" y="4841519"/>
            <a:ext cx="2061139" cy="1800000"/>
          </a:xfrm>
          <a:prstGeom prst="rect">
            <a:avLst/>
          </a:prstGeom>
        </p:spPr>
      </p:pic>
      <p:pic>
        <p:nvPicPr>
          <p:cNvPr id="8" name="spider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46016A8-FC5F-4123-9379-36A2AC3F82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0" b="59900" l="7500" r="31450">
                        <a14:foregroundMark x1="30650" y1="48400" x2="30650" y2="48400"/>
                        <a14:foregroundMark x1="31450" y1="50650" x2="31450" y2="50650"/>
                        <a14:foregroundMark x1="31250" y1="51700" x2="31250" y2="51700"/>
                        <a14:foregroundMark x1="19800" y1="59100" x2="19800" y2="59100"/>
                        <a14:foregroundMark x1="21400" y1="59900" x2="21400" y2="5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9" t="36402" r="66931" b="38413"/>
          <a:stretch/>
        </p:blipFill>
        <p:spPr>
          <a:xfrm>
            <a:off x="2561575" y="4841519"/>
            <a:ext cx="2026891" cy="1800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6EC480C-F1CB-4C65-9A2A-3099FC31A0C6}"/>
              </a:ext>
            </a:extLst>
          </p:cNvPr>
          <p:cNvGrpSpPr/>
          <p:nvPr/>
        </p:nvGrpSpPr>
        <p:grpSpPr>
          <a:xfrm>
            <a:off x="7943210" y="4841519"/>
            <a:ext cx="1944914" cy="1800000"/>
            <a:chOff x="7257143" y="4223657"/>
            <a:chExt cx="1944914" cy="2133600"/>
          </a:xfrm>
        </p:grpSpPr>
        <p:pic>
          <p:nvPicPr>
            <p:cNvPr id="11" name="tomb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0E8203C6-5B9C-4F98-A1D0-D9E05909A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3600" b="92500" l="68800" r="93200">
                          <a14:foregroundMark x1="69000" y1="71800" x2="69000" y2="71800"/>
                          <a14:foregroundMark x1="69000" y1="71600" x2="69000" y2="71600"/>
                          <a14:foregroundMark x1="68800" y1="70950" x2="68800" y2="70950"/>
                          <a14:foregroundMark x1="68800" y1="73250" x2="68800" y2="73250"/>
                          <a14:foregroundMark x1="68800" y1="75100" x2="68800" y2="75100"/>
                          <a14:foregroundMark x1="82550" y1="65050" x2="82550" y2="65050"/>
                          <a14:foregroundMark x1="79900" y1="65250" x2="79900" y2="65250"/>
                          <a14:foregroundMark x1="78650" y1="64600" x2="78650" y2="64600"/>
                          <a14:foregroundMark x1="78650" y1="64200" x2="78650" y2="64200"/>
                          <a14:foregroundMark x1="80900" y1="64200" x2="80900" y2="64200"/>
                          <a14:foregroundMark x1="83150" y1="64400" x2="83150" y2="64400"/>
                          <a14:foregroundMark x1="83350" y1="64600" x2="83350" y2="64600"/>
                          <a14:foregroundMark x1="83350" y1="64600" x2="83350" y2="64600"/>
                          <a14:foregroundMark x1="83350" y1="64600" x2="83350" y2="64600"/>
                          <a14:foregroundMark x1="83150" y1="64400" x2="82550" y2="64000"/>
                          <a14:foregroundMark x1="80700" y1="63600" x2="80700" y2="63600"/>
                          <a14:foregroundMark x1="79900" y1="63600" x2="79050" y2="63600"/>
                          <a14:foregroundMark x1="78250" y1="63800" x2="78250" y2="63800"/>
                          <a14:foregroundMark x1="78050" y1="64000" x2="78050" y2="64000"/>
                          <a14:foregroundMark x1="79050" y1="64600" x2="79700" y2="64600"/>
                          <a14:foregroundMark x1="80700" y1="64600" x2="80700" y2="64600"/>
                          <a14:foregroundMark x1="81950" y1="64600" x2="81950" y2="64600"/>
                          <a14:foregroundMark x1="83150" y1="64600" x2="83150" y2="64600"/>
                          <a14:foregroundMark x1="93000" y1="70350" x2="93000" y2="70350"/>
                          <a14:foregroundMark x1="93200" y1="71800" x2="93200" y2="71800"/>
                          <a14:foregroundMark x1="92800" y1="70950" x2="92800" y2="70950"/>
                          <a14:foregroundMark x1="92600" y1="70750" x2="92600" y2="70750"/>
                          <a14:foregroundMark x1="92800" y1="69950" x2="92800" y2="69950"/>
                          <a14:foregroundMark x1="92800" y1="71400" x2="92800" y2="71400"/>
                          <a14:foregroundMark x1="92800" y1="70150" x2="92800" y2="70150"/>
                          <a14:foregroundMark x1="93200" y1="70150" x2="93200" y2="70150"/>
                          <a14:foregroundMark x1="92800" y1="71600" x2="92800" y2="71600"/>
                          <a14:foregroundMark x1="81100" y1="88800" x2="81100" y2="88800"/>
                          <a14:foregroundMark x1="83800" y1="85550" x2="83800" y2="85550"/>
                          <a14:foregroundMark x1="81300" y1="89050" x2="81300" y2="89050"/>
                          <a14:foregroundMark x1="76200" y1="90850" x2="76200" y2="90850"/>
                          <a14:foregroundMark x1="74950" y1="91500" x2="74950" y2="91500"/>
                          <a14:foregroundMark x1="73300" y1="92300" x2="73300" y2="92300"/>
                          <a14:foregroundMark x1="72700" y1="92300" x2="72700" y2="92300"/>
                          <a14:foregroundMark x1="71900" y1="90650" x2="71900" y2="90650"/>
                          <a14:foregroundMark x1="71650" y1="90650" x2="71650" y2="90650"/>
                          <a14:foregroundMark x1="78450" y1="86350" x2="78450" y2="86350"/>
                          <a14:foregroundMark x1="80500" y1="84700" x2="80500" y2="84700"/>
                          <a14:foregroundMark x1="84600" y1="85550" x2="84600" y2="87200"/>
                          <a14:foregroundMark x1="84400" y1="88000" x2="84200" y2="89650"/>
                          <a14:foregroundMark x1="84400" y1="90250" x2="84800" y2="90850"/>
                          <a14:foregroundMark x1="86650" y1="91100" x2="86650" y2="91100"/>
                          <a14:foregroundMark x1="86850" y1="91300" x2="86850" y2="91300"/>
                          <a14:foregroundMark x1="87450" y1="91300" x2="87900" y2="90650"/>
                          <a14:foregroundMark x1="88700" y1="87800" x2="88700" y2="87800"/>
                          <a14:foregroundMark x1="88700" y1="85150" x2="88700" y2="85150"/>
                          <a14:foregroundMark x1="89500" y1="90250" x2="89500" y2="90250"/>
                          <a14:foregroundMark x1="89500" y1="90850" x2="89500" y2="90850"/>
                          <a14:foregroundMark x1="88300" y1="91500" x2="88300" y2="91500"/>
                          <a14:foregroundMark x1="87700" y1="91500" x2="87700" y2="91500"/>
                          <a14:foregroundMark x1="85000" y1="91700" x2="85000" y2="91700"/>
                          <a14:foregroundMark x1="79900" y1="92300" x2="78850" y2="92500"/>
                          <a14:foregroundMark x1="76200" y1="92500" x2="76200" y2="92500"/>
                          <a14:foregroundMark x1="74150" y1="92500" x2="74150" y2="9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31" t="61588" r="4709" b="7301"/>
            <a:stretch/>
          </p:blipFill>
          <p:spPr>
            <a:xfrm>
              <a:off x="7257143" y="4223657"/>
              <a:ext cx="1944914" cy="21336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9A4B630-71F1-4E6F-AD52-8EE3C5D509B4}"/>
                </a:ext>
              </a:extLst>
            </p:cNvPr>
            <p:cNvSpPr/>
            <p:nvPr/>
          </p:nvSpPr>
          <p:spPr>
            <a:xfrm>
              <a:off x="7606268" y="5093509"/>
              <a:ext cx="1083212" cy="393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>
                  <a:solidFill>
                    <a:schemeClr val="tx1"/>
                  </a:solidFill>
                  <a:latin typeface="Algerian" panose="04020705040A02060702" pitchFamily="82" charset="0"/>
                </a:rPr>
                <a:t>RIP</a:t>
              </a:r>
            </a:p>
          </p:txBody>
        </p:sp>
      </p:grpSp>
      <p:pic>
        <p:nvPicPr>
          <p:cNvPr id="13" name="bat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EACF2B4-9D70-4EEC-A7B4-053E6C451B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26750" l="64700" r="96300">
                        <a14:foregroundMark x1="65500" y1="18850" x2="65500" y2="18850"/>
                        <a14:foregroundMark x1="65300" y1="18450" x2="65300" y2="18450"/>
                        <a14:foregroundMark x1="64700" y1="18850" x2="64700" y2="18850"/>
                        <a14:foregroundMark x1="65750" y1="19100" x2="65750" y2="1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45" r="-1" b="70234"/>
          <a:stretch/>
        </p:blipFill>
        <p:spPr>
          <a:xfrm>
            <a:off x="3944549" y="2715003"/>
            <a:ext cx="2204469" cy="1800000"/>
          </a:xfrm>
          <a:prstGeom prst="rect">
            <a:avLst/>
          </a:prstGeom>
        </p:spPr>
      </p:pic>
      <p:pic>
        <p:nvPicPr>
          <p:cNvPr id="14" name="pumpkin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D760DB6-1297-4E86-8302-9137F808A7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0" b="32250" l="8300" r="32500">
                        <a14:foregroundMark x1="32550" y1="20150" x2="32550" y2="20150"/>
                        <a14:foregroundMark x1="32550" y1="19950" x2="32550" y2="19950"/>
                        <a14:foregroundMark x1="32350" y1="22800" x2="32350" y2="22800"/>
                        <a14:foregroundMark x1="32350" y1="25100" x2="32350" y2="25100"/>
                        <a14:foregroundMark x1="22300" y1="8050" x2="22300" y2="8050"/>
                        <a14:foregroundMark x1="21450" y1="8050" x2="21450" y2="8050"/>
                        <a14:foregroundMark x1="24350" y1="9900" x2="24350" y2="9900"/>
                        <a14:foregroundMark x1="24100" y1="8900" x2="24100" y2="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" t="5503" r="64815" b="64731"/>
          <a:stretch/>
        </p:blipFill>
        <p:spPr>
          <a:xfrm>
            <a:off x="1385054" y="2715003"/>
            <a:ext cx="1804528" cy="1800000"/>
          </a:xfrm>
          <a:prstGeom prst="rect">
            <a:avLst/>
          </a:prstGeom>
        </p:spPr>
      </p:pic>
      <p:pic>
        <p:nvPicPr>
          <p:cNvPr id="15" name="ghost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A6301D8-E172-4282-B0E3-11C8825593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50" b="78000" l="34100" r="98450">
                        <a14:foregroundMark x1="78550" y1="36500" x2="78550" y2="36500"/>
                        <a14:foregroundMark x1="77700" y1="36300" x2="77700" y2="36300"/>
                        <a14:foregroundMark x1="77500" y1="36300" x2="76650" y2="36950"/>
                        <a14:foregroundMark x1="76000" y1="37350" x2="76000" y2="37350"/>
                        <a14:foregroundMark x1="98450" y1="65100" x2="98450" y2="65100"/>
                        <a14:foregroundMark x1="77700" y1="77800" x2="77700" y2="77800"/>
                        <a14:foregroundMark x1="78950" y1="78000" x2="78950" y2="78000"/>
                        <a14:foregroundMark x1="74300" y1="43900" x2="74300" y2="43900"/>
                        <a14:foregroundMark x1="77300" y1="44550" x2="77300" y2="44550"/>
                        <a14:foregroundMark x1="43550" y1="36250" x2="43550" y2="36250"/>
                        <a14:foregroundMark x1="42750" y1="35450" x2="42750" y2="35450"/>
                        <a14:foregroundMark x1="39450" y1="36450" x2="39450" y2="3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34497" r="33069" b="27831"/>
          <a:stretch/>
        </p:blipFill>
        <p:spPr>
          <a:xfrm>
            <a:off x="9260115" y="2715003"/>
            <a:ext cx="1741855" cy="1800000"/>
          </a:xfrm>
          <a:prstGeom prst="rect">
            <a:avLst/>
          </a:prstGeom>
        </p:spPr>
      </p:pic>
      <p:pic>
        <p:nvPicPr>
          <p:cNvPr id="16" name="hat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3283EA5-2058-475F-980B-01B6903202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33850" l="36800" r="64300">
                        <a14:foregroundMark x1="37600" y1="25650" x2="37600" y2="25650"/>
                        <a14:foregroundMark x1="37000" y1="25450" x2="37000" y2="25450"/>
                        <a14:foregroundMark x1="36800" y1="24800" x2="36800" y2="24800"/>
                        <a14:foregroundMark x1="64100" y1="28700" x2="64100" y2="28700"/>
                        <a14:foregroundMark x1="63700" y1="29950" x2="63700" y2="29950"/>
                        <a14:foregroundMark x1="64300" y1="27700" x2="64300" y2="27700"/>
                        <a14:foregroundMark x1="54250" y1="33250" x2="54250" y2="33250"/>
                        <a14:foregroundMark x1="52600" y1="33850" x2="52600" y2="33850"/>
                        <a14:foregroundMark x1="50750" y1="33250" x2="50750" y2="33250"/>
                        <a14:foregroundMark x1="57300" y1="33650" x2="57300" y2="33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0" r="33069" b="63598"/>
          <a:stretch/>
        </p:blipFill>
        <p:spPr>
          <a:xfrm>
            <a:off x="6903985" y="2715003"/>
            <a:ext cx="1601164" cy="18000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3202B9-7987-428E-8FFE-DE05E87353A3}"/>
              </a:ext>
            </a:extLst>
          </p:cNvPr>
          <p:cNvSpPr/>
          <p:nvPr/>
        </p:nvSpPr>
        <p:spPr>
          <a:xfrm>
            <a:off x="520505" y="419642"/>
            <a:ext cx="11211950" cy="1596839"/>
          </a:xfrm>
          <a:prstGeom prst="roundRect">
            <a:avLst/>
          </a:prstGeom>
          <a:solidFill>
            <a:srgbClr val="F1551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E26D955-8868-4C22-9319-E03AF1F23F51}"/>
              </a:ext>
            </a:extLst>
          </p:cNvPr>
          <p:cNvSpPr/>
          <p:nvPr/>
        </p:nvSpPr>
        <p:spPr>
          <a:xfrm>
            <a:off x="834683" y="419642"/>
            <a:ext cx="10522634" cy="15615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What is the </a:t>
            </a:r>
            <a:r>
              <a:rPr lang="es-ES" sz="4400" dirty="0" err="1">
                <a:solidFill>
                  <a:schemeClr val="tx1"/>
                </a:solidFill>
                <a:latin typeface="Algerian" panose="04020705040A02060702" pitchFamily="82" charset="0"/>
              </a:rPr>
              <a:t>traditional</a:t>
            </a:r>
            <a:r>
              <a:rPr lang="es-ES" sz="4400" dirty="0">
                <a:solidFill>
                  <a:schemeClr val="tx1"/>
                </a:solidFill>
                <a:latin typeface="Algerian" panose="04020705040A02060702" pitchFamily="82" charset="0"/>
              </a:rPr>
              <a:t> vegetable of Halloween?</a:t>
            </a:r>
          </a:p>
        </p:txBody>
      </p:sp>
      <p:sp>
        <p:nvSpPr>
          <p:cNvPr id="2" name="Símbolo &quot;No permitido&quot; 1">
            <a:extLst>
              <a:ext uri="{FF2B5EF4-FFF2-40B4-BE49-F238E27FC236}">
                <a16:creationId xmlns:a16="http://schemas.microsoft.com/office/drawing/2014/main" id="{F32B43FD-CB02-4D9F-938E-ECCF023D1154}"/>
              </a:ext>
            </a:extLst>
          </p:cNvPr>
          <p:cNvSpPr/>
          <p:nvPr/>
        </p:nvSpPr>
        <p:spPr>
          <a:xfrm>
            <a:off x="3571869" y="1134862"/>
            <a:ext cx="5405900" cy="5172266"/>
          </a:xfrm>
          <a:prstGeom prst="noSmoking">
            <a:avLst/>
          </a:prstGeom>
          <a:solidFill>
            <a:srgbClr val="F7C257"/>
          </a:solidFill>
          <a:ln>
            <a:solidFill>
              <a:srgbClr val="F7C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Moreno Manzanaro</dc:creator>
  <cp:lastModifiedBy>Ana Moreno Manzanaro</cp:lastModifiedBy>
  <cp:revision>4</cp:revision>
  <dcterms:created xsi:type="dcterms:W3CDTF">2020-10-24T06:13:15Z</dcterms:created>
  <dcterms:modified xsi:type="dcterms:W3CDTF">2020-10-24T06:53:24Z</dcterms:modified>
</cp:coreProperties>
</file>