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haroni" panose="02010803020104030203" pitchFamily="2" charset="-79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23296-73D0-4284-AB1A-968BC0120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D0302E-768F-49EF-BD37-1F2623E38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F8C741-4967-4E12-8A67-9B25EA71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38C467-74C2-4885-9739-5CA4751B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C51B-7267-47F8-8A7F-6C6AA052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44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03577-EA2A-4850-A5E0-DB6D5CF61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FE00BE-E3F0-4556-8A95-348831140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D5DEFD-DAA3-46D8-89D6-AD51C722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5184C7-4E39-4F73-A023-5CE8A8EA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87E2E6-5403-448E-A1A5-EE4F43D8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3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5EC119-AFB8-4671-9B8C-C329C973F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1BF2A8D-4E61-44DE-A7BE-ED449261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A434EE-535C-4C4E-9F16-02B4AE5F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D87125-B517-47AE-A04E-D9C81DD2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64976C-AD2D-4714-9A2F-B21A3297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9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4F0F5-0658-4806-8184-30769A06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B1EB08-64BC-43EC-8894-5B38B104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324A87-4DE4-47AD-985D-DF07A36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18E7BF-0727-46C9-976E-5B4BB981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AC49B8-CBBA-4ABB-9D4A-84FD54E0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19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4EAA7-05CF-48CA-B4F1-DE4BE174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498483-CF8B-43AA-A546-3616B134D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9188D9-8F30-4570-8232-5F3B65FC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04E306-CCF7-42E2-A4BB-26D7066C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0CD4D-307C-43CA-8AE7-C24C7F95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63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2B67C-3C65-4C43-95DE-54E834A1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08E248-C4DA-4938-9B70-81076B209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5AC389-B023-45B1-A88A-469DF3A04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9D0BF0-26EB-45F1-8C0F-073B0A3E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9BFBB-501A-4184-A190-0B489C72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252D88-5064-466F-9571-B8BAD7F9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06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91421-306D-461E-8CAD-25BB3609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382D84-C148-4A6C-A554-EAC328AE9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BEE601-2A76-42F2-ADD6-3216788BF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3A8408-6413-475B-BAE5-6EB96D158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17493E-2C1B-4478-8A90-9ECE12891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B72303-09D5-453A-8CCC-32C09539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CFD7355-CFCC-4A71-889D-617CDF80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E79308-D2B9-4C7C-A619-7286A631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70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1D501-3615-45F4-B02B-6E85785D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47E935-B9C5-4E49-BEA0-4B7CE7BF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B7CF85-E09D-4239-A03A-2C2CF76D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F66676-47B8-4FC7-BB29-70CC6AB0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47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EDD730-317B-4217-81FA-A4BA9D37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B3D4BA-524C-4D4F-835E-83AF7A15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7C68E0-6F19-4116-AD5A-63CF8F23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11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5B814-D179-4A63-8D78-4C606037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066E57-3D8D-44EF-AA4E-0ADD69C07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DBED2B-7282-4A4F-A046-6BAD24852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14780-47DD-41BA-874D-9EDC8AD1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D90A77-8AF5-4D61-8877-C3B67BDA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5F9356-97C6-45A5-AD0F-4D25BBDF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1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FBCE3-184D-4A6E-B874-5402DA64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9AF4420-30CB-4194-AD5B-F6E2B04DF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339AEE-ABB9-4CAC-8D9B-5B9DEFA22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E71DA5-6462-4A7A-A9F9-8BDC0894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577D17-2EB8-4F8A-9E16-E62525C4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70278D-91C0-41E9-AE24-7B55633C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0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306676-0104-4F6E-843E-26704221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28DE3-4F72-41A6-B0EB-B3ABD87BD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A6C6A-5231-4B89-8E51-0C038FE15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27FA-EB59-425B-899D-30B32ACEB38C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6B7E7-41A7-4118-ABF5-21DDE447F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FAE8C-7B53-4F02-A74B-CBC52FE7B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F54A-9A3A-4A94-978A-6252233C70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56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9AB19D0-9380-4ADC-B482-6E5091314D12}"/>
              </a:ext>
            </a:extLst>
          </p:cNvPr>
          <p:cNvSpPr/>
          <p:nvPr/>
        </p:nvSpPr>
        <p:spPr>
          <a:xfrm>
            <a:off x="1114425" y="490330"/>
            <a:ext cx="10458450" cy="1960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78D158-8136-4E58-82BD-9023E47917CE}"/>
              </a:ext>
            </a:extLst>
          </p:cNvPr>
          <p:cNvSpPr txBox="1"/>
          <p:nvPr/>
        </p:nvSpPr>
        <p:spPr>
          <a:xfrm>
            <a:off x="1497495" y="968273"/>
            <a:ext cx="10283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Aharoni" panose="02010803020104030203" pitchFamily="2" charset="-79"/>
                <a:cs typeface="Aharoni" panose="02010803020104030203" pitchFamily="2" charset="-79"/>
              </a:rPr>
              <a:t>¿Cuántos hay           ?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0AFA18C3-A396-48FC-AD30-78FA8563A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80" y="657732"/>
            <a:ext cx="1636743" cy="1636743"/>
          </a:xfrm>
          <a:prstGeom prst="rect">
            <a:avLst/>
          </a:prstGeom>
        </p:spPr>
      </p:pic>
      <p:pic>
        <p:nvPicPr>
          <p:cNvPr id="9" name="0" descr="Icono&#10;&#10;Descripción generada automáticamente">
            <a:extLst>
              <a:ext uri="{FF2B5EF4-FFF2-40B4-BE49-F238E27FC236}">
                <a16:creationId xmlns:a16="http://schemas.microsoft.com/office/drawing/2014/main" id="{65DE1420-9E9A-4F5B-80C2-0A24D244F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38" y="3429392"/>
            <a:ext cx="2460335" cy="2460335"/>
          </a:xfrm>
          <a:prstGeom prst="rect">
            <a:avLst/>
          </a:prstGeom>
        </p:spPr>
      </p:pic>
      <p:pic>
        <p:nvPicPr>
          <p:cNvPr id="15" name="4" descr="Icono&#10;&#10;Descripción generada automáticamente">
            <a:extLst>
              <a:ext uri="{FF2B5EF4-FFF2-40B4-BE49-F238E27FC236}">
                <a16:creationId xmlns:a16="http://schemas.microsoft.com/office/drawing/2014/main" id="{DDD02F14-074B-4328-A194-685E00538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40" y="3429392"/>
            <a:ext cx="2460335" cy="2460335"/>
          </a:xfrm>
          <a:prstGeom prst="rect">
            <a:avLst/>
          </a:prstGeom>
        </p:spPr>
      </p:pic>
      <p:pic>
        <p:nvPicPr>
          <p:cNvPr id="16" name="número 3" descr="Icono&#10;&#10;Descripción generada automáticamente">
            <a:extLst>
              <a:ext uri="{FF2B5EF4-FFF2-40B4-BE49-F238E27FC236}">
                <a16:creationId xmlns:a16="http://schemas.microsoft.com/office/drawing/2014/main" id="{2A37C3EE-478C-4994-A3BF-EAD89FBF7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4" y="3429392"/>
            <a:ext cx="2460335" cy="2460335"/>
          </a:xfrm>
          <a:prstGeom prst="rect">
            <a:avLst/>
          </a:prstGeom>
        </p:spPr>
      </p:pic>
      <p:pic>
        <p:nvPicPr>
          <p:cNvPr id="17" name="5" descr="Imagen que contiene firmar, plato, reloj&#10;&#10;Descripción generada automáticamente">
            <a:extLst>
              <a:ext uri="{FF2B5EF4-FFF2-40B4-BE49-F238E27FC236}">
                <a16:creationId xmlns:a16="http://schemas.microsoft.com/office/drawing/2014/main" id="{9ACEF80D-EECA-4DCD-ABB5-FF4BD07D90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36" y="3429392"/>
            <a:ext cx="2460335" cy="2460335"/>
          </a:xfrm>
          <a:prstGeom prst="rect">
            <a:avLst/>
          </a:prstGeom>
        </p:spPr>
      </p:pic>
      <p:sp>
        <p:nvSpPr>
          <p:cNvPr id="18" name="Triángulo isóscele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39E394-3CC5-4ACC-8281-EBEC121CF73C}"/>
              </a:ext>
            </a:extLst>
          </p:cNvPr>
          <p:cNvSpPr/>
          <p:nvPr/>
        </p:nvSpPr>
        <p:spPr>
          <a:xfrm rot="5400000">
            <a:off x="10488254" y="983651"/>
            <a:ext cx="1119116" cy="83752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20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9AB19D0-9380-4ADC-B482-6E5091314D12}"/>
              </a:ext>
            </a:extLst>
          </p:cNvPr>
          <p:cNvSpPr/>
          <p:nvPr/>
        </p:nvSpPr>
        <p:spPr>
          <a:xfrm>
            <a:off x="1114425" y="490330"/>
            <a:ext cx="10458450" cy="1960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78D158-8136-4E58-82BD-9023E47917CE}"/>
              </a:ext>
            </a:extLst>
          </p:cNvPr>
          <p:cNvSpPr txBox="1"/>
          <p:nvPr/>
        </p:nvSpPr>
        <p:spPr>
          <a:xfrm>
            <a:off x="1497495" y="968273"/>
            <a:ext cx="10283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Aharoni" panose="02010803020104030203" pitchFamily="2" charset="-79"/>
                <a:cs typeface="Aharoni" panose="02010803020104030203" pitchFamily="2" charset="-79"/>
              </a:rPr>
              <a:t>¿Cuántas hay           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FA18C3-A396-48FC-AD30-78FA8563A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936" y="344655"/>
            <a:ext cx="1119116" cy="1119116"/>
          </a:xfrm>
          <a:prstGeom prst="rect">
            <a:avLst/>
          </a:prstGeom>
        </p:spPr>
      </p:pic>
      <p:pic>
        <p:nvPicPr>
          <p:cNvPr id="9" name="8">
            <a:extLst>
              <a:ext uri="{FF2B5EF4-FFF2-40B4-BE49-F238E27FC236}">
                <a16:creationId xmlns:a16="http://schemas.microsoft.com/office/drawing/2014/main" id="{65DE1420-9E9A-4F5B-80C2-0A24D244F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38" y="3429392"/>
            <a:ext cx="2460335" cy="2460335"/>
          </a:xfrm>
          <a:prstGeom prst="rect">
            <a:avLst/>
          </a:prstGeom>
        </p:spPr>
      </p:pic>
      <p:pic>
        <p:nvPicPr>
          <p:cNvPr id="15" name="4" descr="Icono&#10;&#10;Descripción generada automáticamente">
            <a:extLst>
              <a:ext uri="{FF2B5EF4-FFF2-40B4-BE49-F238E27FC236}">
                <a16:creationId xmlns:a16="http://schemas.microsoft.com/office/drawing/2014/main" id="{DDD02F14-074B-4328-A194-685E00538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540" y="3429392"/>
            <a:ext cx="2460335" cy="2460335"/>
          </a:xfrm>
          <a:prstGeom prst="rect">
            <a:avLst/>
          </a:prstGeom>
        </p:spPr>
      </p:pic>
      <p:pic>
        <p:nvPicPr>
          <p:cNvPr id="16" name="3" descr="Icono&#10;&#10;Descripción generada automáticamente">
            <a:extLst>
              <a:ext uri="{FF2B5EF4-FFF2-40B4-BE49-F238E27FC236}">
                <a16:creationId xmlns:a16="http://schemas.microsoft.com/office/drawing/2014/main" id="{2A37C3EE-478C-4994-A3BF-EAD89FBF7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4" y="3429392"/>
            <a:ext cx="2460335" cy="2460335"/>
          </a:xfrm>
          <a:prstGeom prst="rect">
            <a:avLst/>
          </a:prstGeom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9ACEF80D-EECA-4DCD-ABB5-FF4BD07D90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936" y="3429392"/>
            <a:ext cx="2460335" cy="2460335"/>
          </a:xfrm>
          <a:prstGeom prst="rect">
            <a:avLst/>
          </a:prstGeom>
        </p:spPr>
      </p:pic>
      <p:sp>
        <p:nvSpPr>
          <p:cNvPr id="18" name="Triángulo isóscele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39E394-3CC5-4ACC-8281-EBEC121CF73C}"/>
              </a:ext>
            </a:extLst>
          </p:cNvPr>
          <p:cNvSpPr/>
          <p:nvPr/>
        </p:nvSpPr>
        <p:spPr>
          <a:xfrm rot="5400000">
            <a:off x="10488254" y="983651"/>
            <a:ext cx="1119116" cy="83752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BBBD39-7FD1-4823-ACD1-010345DC7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243" y="477032"/>
            <a:ext cx="1119116" cy="11191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DE2511-0B84-471E-BFBA-BCE5C5E10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3898" y="1454208"/>
            <a:ext cx="1119116" cy="11191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CECD57-2905-4845-99C5-36A55344F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782" y="1424378"/>
            <a:ext cx="1119116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9AB19D0-9380-4ADC-B482-6E5091314D12}"/>
              </a:ext>
            </a:extLst>
          </p:cNvPr>
          <p:cNvSpPr/>
          <p:nvPr/>
        </p:nvSpPr>
        <p:spPr>
          <a:xfrm>
            <a:off x="1114425" y="490330"/>
            <a:ext cx="10458450" cy="1960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78D158-8136-4E58-82BD-9023E47917CE}"/>
              </a:ext>
            </a:extLst>
          </p:cNvPr>
          <p:cNvSpPr txBox="1"/>
          <p:nvPr/>
        </p:nvSpPr>
        <p:spPr>
          <a:xfrm>
            <a:off x="1497495" y="968273"/>
            <a:ext cx="10283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Aharoni" panose="02010803020104030203" pitchFamily="2" charset="-79"/>
                <a:cs typeface="Aharoni" panose="02010803020104030203" pitchFamily="2" charset="-79"/>
              </a:rPr>
              <a:t>¿Cuántas hay           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AFA18C3-A396-48FC-AD30-78FA8563A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9338" y="697688"/>
            <a:ext cx="1119116" cy="1119116"/>
          </a:xfrm>
          <a:prstGeom prst="rect">
            <a:avLst/>
          </a:prstGeom>
        </p:spPr>
      </p:pic>
      <p:pic>
        <p:nvPicPr>
          <p:cNvPr id="9" name="8">
            <a:extLst>
              <a:ext uri="{FF2B5EF4-FFF2-40B4-BE49-F238E27FC236}">
                <a16:creationId xmlns:a16="http://schemas.microsoft.com/office/drawing/2014/main" id="{65DE1420-9E9A-4F5B-80C2-0A24D244F1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38" y="3429392"/>
            <a:ext cx="2460335" cy="2460335"/>
          </a:xfrm>
          <a:prstGeom prst="rect">
            <a:avLst/>
          </a:prstGeom>
        </p:spPr>
      </p:pic>
      <p:pic>
        <p:nvPicPr>
          <p:cNvPr id="15" name="4">
            <a:extLst>
              <a:ext uri="{FF2B5EF4-FFF2-40B4-BE49-F238E27FC236}">
                <a16:creationId xmlns:a16="http://schemas.microsoft.com/office/drawing/2014/main" id="{DDD02F14-074B-4328-A194-685E00538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540" y="3429392"/>
            <a:ext cx="2460335" cy="2460335"/>
          </a:xfrm>
          <a:prstGeom prst="rect">
            <a:avLst/>
          </a:prstGeom>
        </p:spPr>
      </p:pic>
      <p:pic>
        <p:nvPicPr>
          <p:cNvPr id="16" name="3">
            <a:extLst>
              <a:ext uri="{FF2B5EF4-FFF2-40B4-BE49-F238E27FC236}">
                <a16:creationId xmlns:a16="http://schemas.microsoft.com/office/drawing/2014/main" id="{2A37C3EE-478C-4994-A3BF-EAD89FBF7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34" y="3429392"/>
            <a:ext cx="2460335" cy="2460335"/>
          </a:xfrm>
          <a:prstGeom prst="rect">
            <a:avLst/>
          </a:prstGeom>
        </p:spPr>
      </p:pic>
      <p:pic>
        <p:nvPicPr>
          <p:cNvPr id="17" name="2">
            <a:extLst>
              <a:ext uri="{FF2B5EF4-FFF2-40B4-BE49-F238E27FC236}">
                <a16:creationId xmlns:a16="http://schemas.microsoft.com/office/drawing/2014/main" id="{9ACEF80D-EECA-4DCD-ABB5-FF4BD07D90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936" y="3429392"/>
            <a:ext cx="2460335" cy="2460335"/>
          </a:xfrm>
          <a:prstGeom prst="rect">
            <a:avLst/>
          </a:prstGeom>
        </p:spPr>
      </p:pic>
      <p:sp>
        <p:nvSpPr>
          <p:cNvPr id="18" name="Triángulo isóscele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39E394-3CC5-4ACC-8281-EBEC121CF73C}"/>
              </a:ext>
            </a:extLst>
          </p:cNvPr>
          <p:cNvSpPr/>
          <p:nvPr/>
        </p:nvSpPr>
        <p:spPr>
          <a:xfrm rot="5400000">
            <a:off x="10488254" y="983651"/>
            <a:ext cx="1119116" cy="837524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BBBD39-7FD1-4823-ACD1-010345DC7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0828" y="794393"/>
            <a:ext cx="1119116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E9AB19D0-9380-4ADC-B482-6E5091314D12}"/>
              </a:ext>
            </a:extLst>
          </p:cNvPr>
          <p:cNvSpPr/>
          <p:nvPr/>
        </p:nvSpPr>
        <p:spPr>
          <a:xfrm>
            <a:off x="1114425" y="490330"/>
            <a:ext cx="10458450" cy="19608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78D158-8136-4E58-82BD-9023E47917CE}"/>
              </a:ext>
            </a:extLst>
          </p:cNvPr>
          <p:cNvSpPr txBox="1"/>
          <p:nvPr/>
        </p:nvSpPr>
        <p:spPr>
          <a:xfrm>
            <a:off x="1497495" y="968273"/>
            <a:ext cx="10283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Aharoni" panose="02010803020104030203" pitchFamily="2" charset="-79"/>
                <a:cs typeface="Aharoni" panose="02010803020104030203" pitchFamily="2" charset="-79"/>
              </a:rPr>
              <a:t>¿Cuántas hay           ?</a:t>
            </a:r>
          </a:p>
        </p:txBody>
      </p:sp>
      <p:pic>
        <p:nvPicPr>
          <p:cNvPr id="9" name="8">
            <a:extLst>
              <a:ext uri="{FF2B5EF4-FFF2-40B4-BE49-F238E27FC236}">
                <a16:creationId xmlns:a16="http://schemas.microsoft.com/office/drawing/2014/main" id="{65DE1420-9E9A-4F5B-80C2-0A24D244F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38" y="3429392"/>
            <a:ext cx="2460335" cy="2460335"/>
          </a:xfrm>
          <a:prstGeom prst="rect">
            <a:avLst/>
          </a:prstGeom>
        </p:spPr>
      </p:pic>
      <p:pic>
        <p:nvPicPr>
          <p:cNvPr id="15" name="4">
            <a:extLst>
              <a:ext uri="{FF2B5EF4-FFF2-40B4-BE49-F238E27FC236}">
                <a16:creationId xmlns:a16="http://schemas.microsoft.com/office/drawing/2014/main" id="{DDD02F14-074B-4328-A194-685E00538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540" y="3429392"/>
            <a:ext cx="2460335" cy="2460335"/>
          </a:xfrm>
          <a:prstGeom prst="rect">
            <a:avLst/>
          </a:prstGeom>
        </p:spPr>
      </p:pic>
      <p:pic>
        <p:nvPicPr>
          <p:cNvPr id="16" name="3">
            <a:extLst>
              <a:ext uri="{FF2B5EF4-FFF2-40B4-BE49-F238E27FC236}">
                <a16:creationId xmlns:a16="http://schemas.microsoft.com/office/drawing/2014/main" id="{2A37C3EE-478C-4994-A3BF-EAD89FBF7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34" y="3429392"/>
            <a:ext cx="2460335" cy="2460335"/>
          </a:xfrm>
          <a:prstGeom prst="rect">
            <a:avLst/>
          </a:prstGeom>
        </p:spPr>
      </p:pic>
      <p:pic>
        <p:nvPicPr>
          <p:cNvPr id="17" name="2">
            <a:extLst>
              <a:ext uri="{FF2B5EF4-FFF2-40B4-BE49-F238E27FC236}">
                <a16:creationId xmlns:a16="http://schemas.microsoft.com/office/drawing/2014/main" id="{9ACEF80D-EECA-4DCD-ABB5-FF4BD07D9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936" y="3429392"/>
            <a:ext cx="2460335" cy="246033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7BBBD39-7FD1-4823-ACD1-010345DC7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9338" y="501078"/>
            <a:ext cx="1119116" cy="11191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5AABED-6297-4E23-84CC-3BE18BBDB2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4101" y="1182412"/>
            <a:ext cx="1119116" cy="11191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826691-3117-4AD1-ACDB-2BD5FCA58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1966" y="1213597"/>
            <a:ext cx="1119116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 Light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llanos galietero sánchez</dc:creator>
  <cp:lastModifiedBy>llanos galietero sánchez</cp:lastModifiedBy>
  <cp:revision>4</cp:revision>
  <dcterms:created xsi:type="dcterms:W3CDTF">2020-10-15T14:11:12Z</dcterms:created>
  <dcterms:modified xsi:type="dcterms:W3CDTF">2020-10-15T14:45:58Z</dcterms:modified>
</cp:coreProperties>
</file>