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57" r:id="rId7"/>
    <p:sldId id="262" r:id="rId8"/>
    <p:sldId id="264" r:id="rId9"/>
    <p:sldId id="263" r:id="rId10"/>
  </p:sldIdLst>
  <p:sldSz cx="9601200" cy="128016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EFE457"/>
    <a:srgbClr val="F1A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60" y="18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94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8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76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15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29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1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77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39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57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06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71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5D8F-1AD5-45C6-8F26-3E9FA81C49C9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3B9E-B7CC-4B51-8DBE-6E9B95FD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7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12168" y="981497"/>
            <a:ext cx="3816424" cy="3528392"/>
            <a:chOff x="1128192" y="1000200"/>
            <a:chExt cx="3816424" cy="3528392"/>
          </a:xfrm>
        </p:grpSpPr>
        <p:sp>
          <p:nvSpPr>
            <p:cNvPr id="4" name="3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err="1" smtClean="0">
                  <a:latin typeface="ZAKENSTEIN" pitchFamily="2" charset="0"/>
                </a:rPr>
                <a:t>alegria</a:t>
              </a:r>
              <a:r>
                <a:rPr lang="es-ES" sz="7200" dirty="0" smtClean="0">
                  <a:latin typeface="ZAKENSTEIN" pitchFamily="2" charset="0"/>
                </a:rPr>
                <a:t>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160640" y="981497"/>
            <a:ext cx="3816424" cy="3528392"/>
            <a:chOff x="1128192" y="1000200"/>
            <a:chExt cx="3816424" cy="3528392"/>
          </a:xfrm>
        </p:grpSpPr>
        <p:sp>
          <p:nvSpPr>
            <p:cNvPr id="8" name="7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err="1" smtClean="0">
                  <a:latin typeface="ZAKENSTEIN" pitchFamily="2" charset="0"/>
                </a:rPr>
                <a:t>alegria</a:t>
              </a:r>
              <a:r>
                <a:rPr lang="es-ES" sz="7200" dirty="0" smtClean="0">
                  <a:latin typeface="ZAKENSTEIN" pitchFamily="2" charset="0"/>
                </a:rPr>
                <a:t>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7" t="13141" r="9166" b="52884"/>
          <a:stretch/>
        </p:blipFill>
        <p:spPr>
          <a:xfrm>
            <a:off x="5590208" y="1931668"/>
            <a:ext cx="2957287" cy="241931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7" t="13141" r="9166" b="52884"/>
          <a:stretch/>
        </p:blipFill>
        <p:spPr>
          <a:xfrm>
            <a:off x="1341736" y="2011931"/>
            <a:ext cx="2957287" cy="2419317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5172506" y="4794514"/>
            <a:ext cx="3816424" cy="3528392"/>
            <a:chOff x="1128192" y="1000200"/>
            <a:chExt cx="3816424" cy="35283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TRISTEZA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912167" y="4765197"/>
            <a:ext cx="3816424" cy="3528392"/>
            <a:chOff x="1128192" y="1000200"/>
            <a:chExt cx="3816424" cy="3528392"/>
          </a:xfrm>
        </p:grpSpPr>
        <p:sp>
          <p:nvSpPr>
            <p:cNvPr id="24" name="23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TRISTEZA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9" t="4489" r="4930" b="62832"/>
          <a:stretch/>
        </p:blipFill>
        <p:spPr>
          <a:xfrm>
            <a:off x="5970375" y="5782906"/>
            <a:ext cx="2220686" cy="2446694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6620" r="72294" b="37233"/>
          <a:stretch/>
        </p:blipFill>
        <p:spPr>
          <a:xfrm>
            <a:off x="1942849" y="9499236"/>
            <a:ext cx="1755062" cy="2492897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9" t="4489" r="4930" b="62832"/>
          <a:stretch/>
        </p:blipFill>
        <p:spPr>
          <a:xfrm>
            <a:off x="1710036" y="5745791"/>
            <a:ext cx="2220686" cy="2446694"/>
          </a:xfrm>
          <a:prstGeom prst="rect">
            <a:avLst/>
          </a:prstGeom>
        </p:spPr>
      </p:pic>
      <p:grpSp>
        <p:nvGrpSpPr>
          <p:cNvPr id="29" name="28 Grupo"/>
          <p:cNvGrpSpPr/>
          <p:nvPr/>
        </p:nvGrpSpPr>
        <p:grpSpPr>
          <a:xfrm>
            <a:off x="874321" y="8480631"/>
            <a:ext cx="3816424" cy="3528392"/>
            <a:chOff x="1128192" y="1000200"/>
            <a:chExt cx="3816424" cy="3528392"/>
          </a:xfrm>
        </p:grpSpPr>
        <p:sp>
          <p:nvSpPr>
            <p:cNvPr id="30" name="29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enfado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172506" y="8512957"/>
            <a:ext cx="3816424" cy="3528392"/>
            <a:chOff x="1128192" y="1000200"/>
            <a:chExt cx="3816424" cy="3528392"/>
          </a:xfrm>
        </p:grpSpPr>
        <p:sp>
          <p:nvSpPr>
            <p:cNvPr id="34" name="33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enfado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6620" r="72294" b="37233"/>
          <a:stretch/>
        </p:blipFill>
        <p:spPr>
          <a:xfrm>
            <a:off x="6299819" y="9499235"/>
            <a:ext cx="1755062" cy="24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1919997" y="2993994"/>
            <a:ext cx="6165942" cy="5279014"/>
          </a:xfrm>
          <a:prstGeom prst="ellipse">
            <a:avLst/>
          </a:prstGeom>
          <a:solidFill>
            <a:srgbClr val="FF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>
            <a:off x="1765242" y="2331882"/>
            <a:ext cx="6493535" cy="6094799"/>
            <a:chOff x="1921137" y="683968"/>
            <a:chExt cx="6493535" cy="6094799"/>
          </a:xfrm>
        </p:grpSpPr>
        <p:grpSp>
          <p:nvGrpSpPr>
            <p:cNvPr id="46" name="45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2626642" y="694560"/>
              <a:ext cx="511256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500" dirty="0" smtClean="0">
                  <a:latin typeface="Bloodlust" pitchFamily="2" charset="0"/>
                </a:rPr>
                <a:t>ENFADO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73" b="61257" l="14436" r="26215">
                        <a14:foregroundMark x1="20308" y1="37958" x2="20168" y2="61257"/>
                        <a14:foregroundMark x1="14925" y1="49127" x2="25551" y2="49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6620" r="72294" b="37233"/>
          <a:stretch/>
        </p:blipFill>
        <p:spPr>
          <a:xfrm>
            <a:off x="3804538" y="3688604"/>
            <a:ext cx="2703609" cy="3840217"/>
          </a:xfrm>
          <a:prstGeom prst="rect">
            <a:avLst/>
          </a:prstGeom>
        </p:spPr>
      </p:pic>
      <p:cxnSp>
        <p:nvCxnSpPr>
          <p:cNvPr id="52" name="51 Conector recto"/>
          <p:cNvCxnSpPr/>
          <p:nvPr/>
        </p:nvCxnSpPr>
        <p:spPr>
          <a:xfrm>
            <a:off x="1795285" y="66888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795285" y="48886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2107575" y="2970633"/>
            <a:ext cx="5838911" cy="54726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>
            <a:off x="1717179" y="2512544"/>
            <a:ext cx="6493535" cy="6094799"/>
            <a:chOff x="1921137" y="683968"/>
            <a:chExt cx="6493535" cy="6094799"/>
          </a:xfrm>
        </p:grpSpPr>
        <p:grpSp>
          <p:nvGrpSpPr>
            <p:cNvPr id="46" name="45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2626642" y="694560"/>
              <a:ext cx="511256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500" dirty="0" smtClean="0">
                  <a:latin typeface="Bloodlust" pitchFamily="2" charset="0"/>
                </a:rPr>
                <a:t>ASCO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14" b="62821" l="38729" r="63408">
                        <a14:foregroundMark x1="50641" y1="47169" x2="50641" y2="47169"/>
                        <a14:foregroundMark x1="41506" y1="50801" x2="60203" y2="51175"/>
                        <a14:foregroundMark x1="54541" y1="38729" x2="54113" y2="56464"/>
                        <a14:foregroundMark x1="57318" y1="44712" x2="52618" y2="61004"/>
                        <a14:foregroundMark x1="40278" y1="44017" x2="40278" y2="44017"/>
                        <a14:foregroundMark x1="61432" y1="44818" x2="61432" y2="44818"/>
                        <a14:foregroundMark x1="48985" y1="59348" x2="48985" y2="59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37" t="36634" r="35212" b="35915"/>
          <a:stretch/>
        </p:blipFill>
        <p:spPr>
          <a:xfrm>
            <a:off x="2561031" y="3880350"/>
            <a:ext cx="4775787" cy="4775787"/>
          </a:xfrm>
          <a:prstGeom prst="rect">
            <a:avLst/>
          </a:prstGeom>
        </p:spPr>
      </p:pic>
      <p:cxnSp>
        <p:nvCxnSpPr>
          <p:cNvPr id="52" name="51 Conector recto"/>
          <p:cNvCxnSpPr/>
          <p:nvPr/>
        </p:nvCxnSpPr>
        <p:spPr>
          <a:xfrm>
            <a:off x="1795285" y="66888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795285" y="48886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078471" y="535405"/>
            <a:ext cx="5980303" cy="5400600"/>
          </a:xfrm>
          <a:prstGeom prst="ellipse">
            <a:avLst/>
          </a:prstGeom>
          <a:solidFill>
            <a:srgbClr val="EFE45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1921137" y="41032"/>
            <a:ext cx="6493535" cy="6094799"/>
            <a:chOff x="1921137" y="683968"/>
            <a:chExt cx="6493535" cy="6094799"/>
          </a:xfrm>
        </p:grpSpPr>
        <p:pic>
          <p:nvPicPr>
            <p:cNvPr id="32" name="31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194" b="46379" l="54501" r="88200">
                          <a14:foregroundMark x1="67508" y1="22196" x2="67344" y2="29322"/>
                          <a14:foregroundMark x1="75137" y1="22722" x2="74533" y2="29907"/>
                          <a14:foregroundMark x1="63941" y1="31951" x2="79089" y2="33762"/>
                          <a14:foregroundMark x1="61142" y1="31717" x2="64105" y2="31951"/>
                          <a14:foregroundMark x1="62020" y1="19801" x2="59989" y2="15537"/>
                          <a14:foregroundMark x1="80351" y1="21379" x2="82492" y2="16297"/>
                          <a14:foregroundMark x1="80461" y1="21379" x2="86992" y2="18458"/>
                          <a14:foregroundMark x1="80516" y1="21495" x2="84138" y2="22079"/>
                          <a14:backgroundMark x1="61416" y1="19451" x2="59715" y2="15829"/>
                          <a14:backgroundMark x1="59715" y1="15829" x2="60538" y2="15596"/>
                          <a14:backgroundMark x1="60757" y1="15596" x2="62459" y2="19451"/>
                          <a14:backgroundMark x1="62623" y1="19801" x2="64215" y2="18692"/>
                          <a14:backgroundMark x1="64105" y1="18750" x2="66356" y2="17640"/>
                          <a14:backgroundMark x1="66246" y1="17699" x2="69429" y2="16881"/>
                          <a14:backgroundMark x1="69319" y1="16998" x2="72173" y2="16706"/>
                          <a14:backgroundMark x1="72173" y1="16764" x2="73491" y2="16881"/>
                          <a14:backgroundMark x1="73436" y1="16939" x2="74808" y2="17114"/>
                          <a14:backgroundMark x1="74643" y1="17173" x2="76015" y2="17640"/>
                          <a14:backgroundMark x1="76015" y1="17640" x2="77827" y2="18692"/>
                          <a14:backgroundMark x1="77827" y1="18750" x2="79967" y2="20678"/>
                          <a14:backgroundMark x1="79967" y1="20736" x2="82272" y2="16414"/>
                          <a14:backgroundMark x1="82162" y1="16530" x2="82602" y2="16414"/>
                          <a14:backgroundMark x1="82602" y1="16414" x2="82656" y2="16822"/>
                          <a14:backgroundMark x1="82711" y1="16939" x2="81449" y2="20093"/>
                          <a14:backgroundMark x1="81449" y1="20152" x2="83919" y2="18867"/>
                          <a14:backgroundMark x1="83919" y1="18925" x2="86389" y2="18107"/>
                          <a14:backgroundMark x1="86389" y1="18166" x2="87157" y2="18224"/>
                          <a14:backgroundMark x1="87047" y1="18341" x2="87431" y2="18867"/>
                          <a14:backgroundMark x1="87431" y1="18867" x2="86608" y2="19451"/>
                          <a14:backgroundMark x1="81614" y1="20911" x2="84248" y2="21612"/>
                          <a14:backgroundMark x1="80790" y1="22196" x2="79912" y2="28680"/>
                          <a14:backgroundMark x1="79967" y1="29089" x2="81559" y2="36157"/>
                          <a14:backgroundMark x1="81723" y1="36449" x2="83919" y2="36799"/>
                          <a14:backgroundMark x1="83974" y1="36974" x2="83754" y2="38318"/>
                          <a14:backgroundMark x1="83699" y1="38376" x2="82766" y2="38668"/>
                          <a14:backgroundMark x1="82766" y1="38610" x2="81778" y2="38084"/>
                          <a14:backgroundMark x1="81888" y1="38201" x2="81504" y2="38902"/>
                          <a14:backgroundMark x1="81504" y1="38843" x2="80955" y2="37909"/>
                          <a14:backgroundMark x1="80900" y1="37792" x2="80900" y2="36449"/>
                          <a14:backgroundMark x1="80955" y1="36624" x2="79363" y2="32593"/>
                          <a14:backgroundMark x1="79363" y1="32886" x2="79089" y2="37150"/>
                          <a14:backgroundMark x1="79199" y1="37675" x2="79857" y2="43341"/>
                          <a14:backgroundMark x1="79967" y1="43516" x2="82053" y2="43400"/>
                          <a14:backgroundMark x1="82108" y1="43516" x2="82162" y2="44918"/>
                          <a14:backgroundMark x1="82108" y1="45210" x2="79089" y2="44100"/>
                          <a14:backgroundMark x1="79034" y1="44100" x2="75906" y2="41939"/>
                          <a14:backgroundMark x1="75851" y1="42056" x2="71131" y2="40537"/>
                          <a14:backgroundMark x1="71295" y1="40537" x2="66905" y2="41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7" t="13141" r="9166" b="52884"/>
            <a:stretch/>
          </p:blipFill>
          <p:spPr>
            <a:xfrm>
              <a:off x="2288832" y="2190995"/>
              <a:ext cx="5607929" cy="4587772"/>
            </a:xfrm>
            <a:prstGeom prst="rect">
              <a:avLst/>
            </a:prstGeom>
          </p:spPr>
        </p:pic>
        <p:grpSp>
          <p:nvGrpSpPr>
            <p:cNvPr id="38" name="37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39" name="38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17" name="16 CuadroTexto"/>
            <p:cNvSpPr txBox="1"/>
            <p:nvPr/>
          </p:nvSpPr>
          <p:spPr>
            <a:xfrm>
              <a:off x="2626642" y="694560"/>
              <a:ext cx="511256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500" dirty="0" smtClean="0">
                  <a:latin typeface="Bloodlust" pitchFamily="2" charset="0"/>
                </a:rPr>
                <a:t>ALEGRÍA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cxnSp>
        <p:nvCxnSpPr>
          <p:cNvPr id="37" name="36 Conector recto"/>
          <p:cNvCxnSpPr/>
          <p:nvPr/>
        </p:nvCxnSpPr>
        <p:spPr>
          <a:xfrm>
            <a:off x="1981223" y="4240560"/>
            <a:ext cx="643344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951180" y="2656384"/>
            <a:ext cx="643344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2062791" y="6592158"/>
            <a:ext cx="6035711" cy="54766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>
            <a:off x="1866921" y="6135831"/>
            <a:ext cx="6493535" cy="6094799"/>
            <a:chOff x="1921137" y="683968"/>
            <a:chExt cx="6493535" cy="6094799"/>
          </a:xfrm>
        </p:grpSpPr>
        <p:grpSp>
          <p:nvGrpSpPr>
            <p:cNvPr id="46" name="45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2626642" y="694560"/>
              <a:ext cx="511256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500" dirty="0" smtClean="0">
                  <a:latin typeface="Bloodlust" pitchFamily="2" charset="0"/>
                </a:rPr>
                <a:t>TRISTEZA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pic>
        <p:nvPicPr>
          <p:cNvPr id="50" name="4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7" b="33900" l="69356" r="92213">
                        <a14:foregroundMark x1="89989" y1="14944" x2="70717" y2="14333"/>
                        <a14:foregroundMark x1="80514" y1="9444" x2="80514" y2="29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9" t="4489" r="4930" b="62832"/>
          <a:stretch/>
        </p:blipFill>
        <p:spPr>
          <a:xfrm>
            <a:off x="3363418" y="7620853"/>
            <a:ext cx="3639016" cy="4009373"/>
          </a:xfrm>
          <a:prstGeom prst="rect">
            <a:avLst/>
          </a:prstGeom>
        </p:spPr>
      </p:pic>
      <p:cxnSp>
        <p:nvCxnSpPr>
          <p:cNvPr id="21" name="20 Conector recto"/>
          <p:cNvCxnSpPr/>
          <p:nvPr/>
        </p:nvCxnSpPr>
        <p:spPr>
          <a:xfrm>
            <a:off x="1896964" y="8345016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1831008" y="102892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207795" y="535405"/>
            <a:ext cx="5980303" cy="5400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1921137" y="41032"/>
            <a:ext cx="6493535" cy="6094799"/>
            <a:chOff x="1921137" y="683968"/>
            <a:chExt cx="6493535" cy="6094799"/>
          </a:xfrm>
        </p:grpSpPr>
        <p:grpSp>
          <p:nvGrpSpPr>
            <p:cNvPr id="38" name="37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39" name="38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17" name="16 CuadroTexto"/>
            <p:cNvSpPr txBox="1"/>
            <p:nvPr/>
          </p:nvSpPr>
          <p:spPr>
            <a:xfrm>
              <a:off x="2626642" y="694560"/>
              <a:ext cx="511256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500" dirty="0" smtClean="0">
                  <a:latin typeface="Bloodlust" pitchFamily="2" charset="0"/>
                </a:rPr>
                <a:t>CALMA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sp>
        <p:nvSpPr>
          <p:cNvPr id="19" name="18 Elipse"/>
          <p:cNvSpPr/>
          <p:nvPr/>
        </p:nvSpPr>
        <p:spPr>
          <a:xfrm>
            <a:off x="2062791" y="6592158"/>
            <a:ext cx="6035711" cy="54766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>
            <a:off x="1866921" y="6135831"/>
            <a:ext cx="6493535" cy="6094799"/>
            <a:chOff x="1921137" y="683968"/>
            <a:chExt cx="6493535" cy="6094799"/>
          </a:xfrm>
        </p:grpSpPr>
        <p:grpSp>
          <p:nvGrpSpPr>
            <p:cNvPr id="46" name="45 Grupo"/>
            <p:cNvGrpSpPr/>
            <p:nvPr/>
          </p:nvGrpSpPr>
          <p:grpSpPr>
            <a:xfrm>
              <a:off x="1921137" y="683968"/>
              <a:ext cx="6493535" cy="6094799"/>
              <a:chOff x="2715163" y="666041"/>
              <a:chExt cx="5541819" cy="5424458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2740803" y="928192"/>
                <a:ext cx="5516179" cy="5162307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2715163" y="666041"/>
                <a:ext cx="5516179" cy="26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11500" dirty="0" smtClean="0">
                  <a:latin typeface="Bloodlust" pitchFamily="2" charset="0"/>
                </a:endParaRPr>
              </a:p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2626642" y="694560"/>
              <a:ext cx="511256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500" dirty="0" smtClean="0">
                  <a:latin typeface="Bloodlust" pitchFamily="2" charset="0"/>
                </a:rPr>
                <a:t>MIEDO</a:t>
              </a:r>
              <a:endParaRPr lang="es-ES" sz="11500" dirty="0">
                <a:latin typeface="Bloodlust" pitchFamily="2" charset="0"/>
              </a:endParaRPr>
            </a:p>
          </p:txBody>
        </p:sp>
      </p:grpSp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30" b="91182" l="61488" r="94001">
                        <a14:foregroundMark x1="77684" y1="51890" x2="77684" y2="85183"/>
                        <a14:foregroundMark x1="62448" y1="67666" x2="93341" y2="66647"/>
                        <a14:foregroundMark x1="62268" y1="74385" x2="93341" y2="74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38" t="48819" r="4874" b="7311"/>
          <a:stretch/>
        </p:blipFill>
        <p:spPr>
          <a:xfrm>
            <a:off x="3067795" y="1533494"/>
            <a:ext cx="4332229" cy="4219234"/>
          </a:xfrm>
          <a:prstGeom prst="rect">
            <a:avLst/>
          </a:prstGeom>
        </p:spPr>
      </p:pic>
      <p:cxnSp>
        <p:nvCxnSpPr>
          <p:cNvPr id="16" name="15 Conector recto"/>
          <p:cNvCxnSpPr/>
          <p:nvPr/>
        </p:nvCxnSpPr>
        <p:spPr>
          <a:xfrm>
            <a:off x="1951180" y="2656384"/>
            <a:ext cx="643344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1981223" y="4240560"/>
            <a:ext cx="643344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4" b="89034" l="9574" r="53191">
                        <a14:foregroundMark x1="31669" y1="52455" x2="28805" y2="81097"/>
                        <a14:foregroundMark x1="18085" y1="67594" x2="44190" y2="68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0000" r="46138" b="8430"/>
          <a:stretch/>
        </p:blipFill>
        <p:spPr>
          <a:xfrm>
            <a:off x="2786021" y="7620853"/>
            <a:ext cx="4953189" cy="4609777"/>
          </a:xfrm>
          <a:prstGeom prst="rect">
            <a:avLst/>
          </a:prstGeom>
        </p:spPr>
      </p:pic>
      <p:cxnSp>
        <p:nvCxnSpPr>
          <p:cNvPr id="21" name="20 Conector recto"/>
          <p:cNvCxnSpPr/>
          <p:nvPr/>
        </p:nvCxnSpPr>
        <p:spPr>
          <a:xfrm>
            <a:off x="1896964" y="8345016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1848900" y="10289232"/>
            <a:ext cx="64634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5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8" t="48819" r="4874" b="7311"/>
          <a:stretch/>
        </p:blipFill>
        <p:spPr>
          <a:xfrm>
            <a:off x="1414966" y="1718335"/>
            <a:ext cx="2810828" cy="2737515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912168" y="950177"/>
            <a:ext cx="3816424" cy="3559712"/>
            <a:chOff x="1128192" y="968880"/>
            <a:chExt cx="3816424" cy="3559712"/>
          </a:xfrm>
        </p:grpSpPr>
        <p:sp>
          <p:nvSpPr>
            <p:cNvPr id="4" name="3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8192" y="96888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Calma 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0000" r="46138" b="8430"/>
          <a:stretch/>
        </p:blipFill>
        <p:spPr>
          <a:xfrm>
            <a:off x="1627970" y="5965526"/>
            <a:ext cx="2272937" cy="2111770"/>
          </a:xfrm>
          <a:prstGeom prst="rect">
            <a:avLst/>
          </a:prstGeom>
        </p:spPr>
      </p:pic>
      <p:grpSp>
        <p:nvGrpSpPr>
          <p:cNvPr id="23" name="22 Grupo"/>
          <p:cNvGrpSpPr/>
          <p:nvPr/>
        </p:nvGrpSpPr>
        <p:grpSpPr>
          <a:xfrm>
            <a:off x="912167" y="4765197"/>
            <a:ext cx="3816424" cy="3528392"/>
            <a:chOff x="1128192" y="1000200"/>
            <a:chExt cx="3816424" cy="3528392"/>
          </a:xfrm>
        </p:grpSpPr>
        <p:sp>
          <p:nvSpPr>
            <p:cNvPr id="24" name="23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miedo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sp>
        <p:nvSpPr>
          <p:cNvPr id="32" name="31 Rectángulo redondeado"/>
          <p:cNvSpPr/>
          <p:nvPr/>
        </p:nvSpPr>
        <p:spPr>
          <a:xfrm>
            <a:off x="5172506" y="991988"/>
            <a:ext cx="3816424" cy="3528392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8" t="48819" r="4874" b="7311"/>
          <a:stretch/>
        </p:blipFill>
        <p:spPr>
          <a:xfrm>
            <a:off x="5683336" y="1714783"/>
            <a:ext cx="2810828" cy="2737515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5180538" y="95017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latin typeface="ZAKENSTEIN" pitchFamily="2" charset="0"/>
              </a:rPr>
              <a:t>Calma  </a:t>
            </a:r>
            <a:endParaRPr lang="es-ES" sz="7200" dirty="0">
              <a:latin typeface="ZAKENSTEIN" pitchFamily="2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5180538" y="4765197"/>
            <a:ext cx="3816424" cy="3528392"/>
            <a:chOff x="1128192" y="1000200"/>
            <a:chExt cx="3816424" cy="3528392"/>
          </a:xfrm>
        </p:grpSpPr>
        <p:sp>
          <p:nvSpPr>
            <p:cNvPr id="41" name="40 Rectángulo redondeado"/>
            <p:cNvSpPr/>
            <p:nvPr/>
          </p:nvSpPr>
          <p:spPr>
            <a:xfrm>
              <a:off x="1128192" y="1000200"/>
              <a:ext cx="3816424" cy="3528392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1128192" y="1000200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miedo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43" name="4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0000" r="46138" b="8430"/>
          <a:stretch/>
        </p:blipFill>
        <p:spPr>
          <a:xfrm>
            <a:off x="5952281" y="5965526"/>
            <a:ext cx="2272937" cy="2111770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856227" y="8480631"/>
            <a:ext cx="3834518" cy="3528392"/>
            <a:chOff x="856227" y="8480631"/>
            <a:chExt cx="3834518" cy="3528392"/>
          </a:xfrm>
        </p:grpSpPr>
        <p:grpSp>
          <p:nvGrpSpPr>
            <p:cNvPr id="29" name="28 Grupo"/>
            <p:cNvGrpSpPr/>
            <p:nvPr/>
          </p:nvGrpSpPr>
          <p:grpSpPr>
            <a:xfrm>
              <a:off x="874321" y="8480631"/>
              <a:ext cx="3816424" cy="3528392"/>
              <a:chOff x="1128192" y="1000200"/>
              <a:chExt cx="3816424" cy="3528392"/>
            </a:xfrm>
          </p:grpSpPr>
          <p:sp>
            <p:nvSpPr>
              <p:cNvPr id="30" name="29 Rectángulo redondeado"/>
              <p:cNvSpPr/>
              <p:nvPr/>
            </p:nvSpPr>
            <p:spPr>
              <a:xfrm>
                <a:off x="1128192" y="1000200"/>
                <a:ext cx="3816424" cy="3528392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1128192" y="1000200"/>
                <a:ext cx="3816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39" name="38 CuadroTexto"/>
            <p:cNvSpPr txBox="1"/>
            <p:nvPr/>
          </p:nvSpPr>
          <p:spPr>
            <a:xfrm>
              <a:off x="856227" y="8545045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asco </a:t>
              </a:r>
              <a:endParaRPr lang="es-ES" sz="7200" dirty="0">
                <a:latin typeface="ZAKENSTEIN" pitchFamily="2" charset="0"/>
              </a:endParaRPr>
            </a:p>
          </p:txBody>
        </p:sp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37" t="36634" r="35212" b="35915"/>
            <a:stretch/>
          </p:blipFill>
          <p:spPr>
            <a:xfrm>
              <a:off x="1697638" y="9661322"/>
              <a:ext cx="2133600" cy="2133600"/>
            </a:xfrm>
            <a:prstGeom prst="rect">
              <a:avLst/>
            </a:prstGeom>
          </p:spPr>
        </p:pic>
      </p:grpSp>
      <p:grpSp>
        <p:nvGrpSpPr>
          <p:cNvPr id="44" name="43 Grupo"/>
          <p:cNvGrpSpPr/>
          <p:nvPr/>
        </p:nvGrpSpPr>
        <p:grpSpPr>
          <a:xfrm>
            <a:off x="5163459" y="8588258"/>
            <a:ext cx="3834518" cy="3528392"/>
            <a:chOff x="856227" y="8480631"/>
            <a:chExt cx="3834518" cy="3528392"/>
          </a:xfrm>
        </p:grpSpPr>
        <p:grpSp>
          <p:nvGrpSpPr>
            <p:cNvPr id="45" name="44 Grupo"/>
            <p:cNvGrpSpPr/>
            <p:nvPr/>
          </p:nvGrpSpPr>
          <p:grpSpPr>
            <a:xfrm>
              <a:off x="874321" y="8480631"/>
              <a:ext cx="3816424" cy="3528392"/>
              <a:chOff x="1128192" y="1000200"/>
              <a:chExt cx="3816424" cy="3528392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1128192" y="1000200"/>
                <a:ext cx="3816424" cy="3528392"/>
              </a:xfrm>
              <a:prstGeom prst="roundRect">
                <a:avLst/>
              </a:prstGeom>
              <a:noFill/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1128192" y="1000200"/>
                <a:ext cx="3816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7200" dirty="0" smtClean="0">
                    <a:latin typeface="ZAKENSTEIN" pitchFamily="2" charset="0"/>
                  </a:rPr>
                  <a:t> </a:t>
                </a:r>
                <a:endParaRPr lang="es-ES" sz="7200" dirty="0">
                  <a:latin typeface="ZAKENSTEIN" pitchFamily="2" charset="0"/>
                </a:endParaRPr>
              </a:p>
            </p:txBody>
          </p:sp>
        </p:grpSp>
        <p:sp>
          <p:nvSpPr>
            <p:cNvPr id="46" name="45 CuadroTexto"/>
            <p:cNvSpPr txBox="1"/>
            <p:nvPr/>
          </p:nvSpPr>
          <p:spPr>
            <a:xfrm>
              <a:off x="856227" y="8545045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dirty="0" smtClean="0">
                  <a:latin typeface="ZAKENSTEIN" pitchFamily="2" charset="0"/>
                </a:rPr>
                <a:t>asco </a:t>
              </a:r>
              <a:endParaRPr lang="es-ES" sz="7200" dirty="0">
                <a:latin typeface="ZAKENSTEIN" pitchFamily="2" charset="0"/>
              </a:endParaRPr>
            </a:p>
          </p:txBody>
        </p:sp>
        <p:pic>
          <p:nvPicPr>
            <p:cNvPr id="47" name="46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37" t="36634" r="35212" b="35915"/>
            <a:stretch/>
          </p:blipFill>
          <p:spPr>
            <a:xfrm>
              <a:off x="1697638" y="9661322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5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1267096" y="2008312"/>
            <a:ext cx="7061895" cy="66247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2" name="51 Conector recto"/>
          <p:cNvCxnSpPr/>
          <p:nvPr/>
        </p:nvCxnSpPr>
        <p:spPr>
          <a:xfrm flipV="1">
            <a:off x="1776264" y="1562800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30" b="97021" l="50000" r="73950">
                        <a14:foregroundMark x1="55042" y1="56596" x2="62500" y2="94255"/>
                        <a14:foregroundMark x1="52101" y1="80426" x2="71324" y2="8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54" t="50000" r="24278"/>
          <a:stretch/>
        </p:blipFill>
        <p:spPr>
          <a:xfrm>
            <a:off x="1234910" y="1912111"/>
            <a:ext cx="7126266" cy="6596271"/>
          </a:xfrm>
          <a:prstGeom prst="rect">
            <a:avLst/>
          </a:prstGeom>
        </p:spPr>
      </p:pic>
      <p:cxnSp>
        <p:nvCxnSpPr>
          <p:cNvPr id="22" name="21 Conector recto"/>
          <p:cNvCxnSpPr/>
          <p:nvPr/>
        </p:nvCxnSpPr>
        <p:spPr>
          <a:xfrm flipV="1">
            <a:off x="3216424" y="1533816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4653341" y="1533816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096744" y="1533816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7536904" y="1533816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30854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Bloodlust" pitchFamily="2" charset="0"/>
              </a:rPr>
              <a:t>E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019371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N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344429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F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29795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A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224749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D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664909" y="6650323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O</a:t>
            </a:r>
            <a:endParaRPr lang="es-ES" sz="13800" dirty="0">
              <a:latin typeface="Bloodlust" pitchFamily="2" charset="0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336104" y="1190442"/>
            <a:ext cx="8568952" cy="7704856"/>
            <a:chOff x="2715163" y="666041"/>
            <a:chExt cx="5541819" cy="5424458"/>
          </a:xfrm>
        </p:grpSpPr>
        <p:sp>
          <p:nvSpPr>
            <p:cNvPr id="48" name="47 Rectángulo redondeado"/>
            <p:cNvSpPr/>
            <p:nvPr/>
          </p:nvSpPr>
          <p:spPr>
            <a:xfrm>
              <a:off x="2740803" y="928192"/>
              <a:ext cx="5516179" cy="5162307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715163" y="666041"/>
              <a:ext cx="5516179" cy="264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11500" dirty="0" smtClean="0">
                <a:latin typeface="Bloodlust" pitchFamily="2" charset="0"/>
              </a:endParaRPr>
            </a:p>
            <a:p>
              <a:pPr algn="ctr"/>
              <a:r>
                <a:rPr lang="es-ES" sz="7200" dirty="0" smtClean="0">
                  <a:latin typeface="ZAKENSTEIN" pitchFamily="2" charset="0"/>
                </a:rPr>
                <a:t> </a:t>
              </a:r>
              <a:endParaRPr lang="es-ES" sz="7200" dirty="0">
                <a:latin typeface="ZAKENSTEI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1267096" y="2008312"/>
            <a:ext cx="7061895" cy="66247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 flipV="1">
            <a:off x="7536904" y="1533816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917577" y="6650322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Bloodlust" pitchFamily="2" charset="0"/>
              </a:rPr>
              <a:t>M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840373" y="6693119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Bloodlust" pitchFamily="2" charset="0"/>
              </a:rPr>
              <a:t>I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600757" y="6726373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Bloodlust" pitchFamily="2" charset="0"/>
              </a:rPr>
              <a:t>E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224749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D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664909" y="6650323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O</a:t>
            </a:r>
            <a:endParaRPr lang="es-ES" sz="13800" dirty="0">
              <a:latin typeface="Bloodlust" pitchFamily="2" charset="0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513567" y="1136506"/>
            <a:ext cx="8568952" cy="7772609"/>
            <a:chOff x="2715163" y="666041"/>
            <a:chExt cx="5541819" cy="5472158"/>
          </a:xfrm>
        </p:grpSpPr>
        <p:sp>
          <p:nvSpPr>
            <p:cNvPr id="48" name="47 Rectángulo redondeado"/>
            <p:cNvSpPr/>
            <p:nvPr/>
          </p:nvSpPr>
          <p:spPr>
            <a:xfrm>
              <a:off x="2740803" y="975892"/>
              <a:ext cx="5516179" cy="5162307"/>
            </a:xfrm>
            <a:prstGeom prst="round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715163" y="666041"/>
              <a:ext cx="5516179" cy="264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11500" dirty="0" smtClean="0">
                <a:latin typeface="Bloodlust" pitchFamily="2" charset="0"/>
              </a:endParaRPr>
            </a:p>
            <a:p>
              <a:pPr algn="ctr"/>
              <a:r>
                <a:rPr lang="es-ES" sz="7200" dirty="0" smtClean="0">
                  <a:latin typeface="ZAKENSTEIN" pitchFamily="2" charset="0"/>
                </a:rPr>
                <a:t> </a:t>
              </a:r>
              <a:endParaRPr lang="es-ES" sz="7200" dirty="0">
                <a:latin typeface="ZAKENSTEIN" pitchFamily="2" charset="0"/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77" b="96809" l="0" r="23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03" r="75193"/>
          <a:stretch/>
        </p:blipFill>
        <p:spPr>
          <a:xfrm>
            <a:off x="1964138" y="1890507"/>
            <a:ext cx="6125792" cy="6046496"/>
          </a:xfrm>
          <a:prstGeom prst="rect">
            <a:avLst/>
          </a:prstGeom>
        </p:spPr>
      </p:pic>
      <p:cxnSp>
        <p:nvCxnSpPr>
          <p:cNvPr id="24" name="23 Conector recto"/>
          <p:cNvCxnSpPr/>
          <p:nvPr/>
        </p:nvCxnSpPr>
        <p:spPr>
          <a:xfrm flipV="1">
            <a:off x="5837907" y="1533816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2275208" y="1562799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4080520" y="1576616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1267096" y="2008312"/>
            <a:ext cx="7061895" cy="66247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355927" y="1465009"/>
            <a:ext cx="8529307" cy="7332499"/>
          </a:xfrm>
          <a:prstGeom prst="round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488232" y="6620930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loodlust" pitchFamily="2" charset="0"/>
              </a:rPr>
              <a:t>A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88432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Bloodlust" pitchFamily="2" charset="0"/>
              </a:rPr>
              <a:t>S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32648" y="6620930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Bloodlust" pitchFamily="2" charset="0"/>
              </a:rPr>
              <a:t>C</a:t>
            </a:r>
            <a:endParaRPr lang="es-ES" sz="13800" dirty="0">
              <a:latin typeface="Bloodlust" pitchFamily="2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104856" y="6679307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Bloodlust" pitchFamily="2" charset="0"/>
              </a:rPr>
              <a:t>O</a:t>
            </a:r>
            <a:endParaRPr lang="es-ES" sz="13800" dirty="0">
              <a:latin typeface="Bloodlust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47447" l="49160" r="73950">
                        <a14:foregroundMark x1="60819" y1="11277" x2="67962" y2="37660"/>
                        <a14:foregroundMark x1="52206" y1="30000" x2="71324" y2="30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89" r="25041" b="50000"/>
          <a:stretch/>
        </p:blipFill>
        <p:spPr>
          <a:xfrm>
            <a:off x="1424777" y="1841502"/>
            <a:ext cx="7002075" cy="6579512"/>
          </a:xfrm>
          <a:prstGeom prst="rect">
            <a:avLst/>
          </a:prstGeom>
        </p:spPr>
      </p:pic>
      <p:cxnSp>
        <p:nvCxnSpPr>
          <p:cNvPr id="24" name="23 Conector recto"/>
          <p:cNvCxnSpPr/>
          <p:nvPr/>
        </p:nvCxnSpPr>
        <p:spPr>
          <a:xfrm flipV="1">
            <a:off x="6770512" y="1465009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2681536" y="1427953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4783131" y="1465009"/>
            <a:ext cx="0" cy="73324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43</Words>
  <Application>Microsoft Office PowerPoint</Application>
  <PresentationFormat>Papel A3 (297 x 420 mm)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14</cp:revision>
  <dcterms:created xsi:type="dcterms:W3CDTF">2020-10-21T10:23:21Z</dcterms:created>
  <dcterms:modified xsi:type="dcterms:W3CDTF">2020-10-21T15:23:55Z</dcterms:modified>
</cp:coreProperties>
</file>