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601200" cy="12801600" type="A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14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E1C3-0E8E-48F5-8E82-FADFF306AD9B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A26-97D5-4B2A-BEE7-8A82232D6D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569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E1C3-0E8E-48F5-8E82-FADFF306AD9B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A26-97D5-4B2A-BEE7-8A82232D6D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02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E1C3-0E8E-48F5-8E82-FADFF306AD9B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A26-97D5-4B2A-BEE7-8A82232D6D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067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E1C3-0E8E-48F5-8E82-FADFF306AD9B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A26-97D5-4B2A-BEE7-8A82232D6D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7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E1C3-0E8E-48F5-8E82-FADFF306AD9B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A26-97D5-4B2A-BEE7-8A82232D6D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68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E1C3-0E8E-48F5-8E82-FADFF306AD9B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A26-97D5-4B2A-BEE7-8A82232D6D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509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E1C3-0E8E-48F5-8E82-FADFF306AD9B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A26-97D5-4B2A-BEE7-8A82232D6D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839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E1C3-0E8E-48F5-8E82-FADFF306AD9B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A26-97D5-4B2A-BEE7-8A82232D6D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833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E1C3-0E8E-48F5-8E82-FADFF306AD9B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A26-97D5-4B2A-BEE7-8A82232D6D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065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E1C3-0E8E-48F5-8E82-FADFF306AD9B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A26-97D5-4B2A-BEE7-8A82232D6D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221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E1C3-0E8E-48F5-8E82-FADFF306AD9B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A26-97D5-4B2A-BEE7-8A82232D6D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833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FE1C3-0E8E-48F5-8E82-FADFF306AD9B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AA26-97D5-4B2A-BEE7-8A82232D6D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493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649704" y="586812"/>
            <a:ext cx="3669794" cy="3240000"/>
            <a:chOff x="938463" y="1332769"/>
            <a:chExt cx="4186990" cy="3961126"/>
          </a:xfrm>
        </p:grpSpPr>
        <p:sp>
          <p:nvSpPr>
            <p:cNvPr id="4" name="Rectángulo redondeado 3"/>
            <p:cNvSpPr/>
            <p:nvPr/>
          </p:nvSpPr>
          <p:spPr>
            <a:xfrm>
              <a:off x="938463" y="1332769"/>
              <a:ext cx="4186990" cy="396112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418"/>
            </a:p>
          </p:txBody>
        </p:sp>
        <p:sp>
          <p:nvSpPr>
            <p:cNvPr id="5" name="CuadroTexto 4"/>
            <p:cNvSpPr txBox="1"/>
            <p:nvPr/>
          </p:nvSpPr>
          <p:spPr>
            <a:xfrm>
              <a:off x="1528010" y="1332769"/>
              <a:ext cx="300789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5400" dirty="0" smtClean="0">
                  <a:latin typeface="Halloween Party" pitchFamily="2" charset="0"/>
                </a:rPr>
                <a:t>ALEGRÍA</a:t>
              </a:r>
              <a:endParaRPr lang="es-ES" sz="5400" dirty="0">
                <a:latin typeface="Halloween Party" pitchFamily="2" charset="0"/>
              </a:endParaRP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5390147" y="586810"/>
            <a:ext cx="3672000" cy="3240000"/>
            <a:chOff x="938463" y="1332769"/>
            <a:chExt cx="4186990" cy="3961126"/>
          </a:xfrm>
        </p:grpSpPr>
        <p:sp>
          <p:nvSpPr>
            <p:cNvPr id="7" name="Rectángulo redondeado 6"/>
            <p:cNvSpPr/>
            <p:nvPr/>
          </p:nvSpPr>
          <p:spPr>
            <a:xfrm>
              <a:off x="938463" y="1332769"/>
              <a:ext cx="4186990" cy="396112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418"/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1528010" y="1332769"/>
              <a:ext cx="300789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5400" dirty="0" smtClean="0">
                  <a:latin typeface="Halloween Party" pitchFamily="2" charset="0"/>
                </a:rPr>
                <a:t>ALEGRÍA</a:t>
              </a:r>
              <a:endParaRPr lang="es-ES" sz="5400" dirty="0">
                <a:latin typeface="Halloween Party" pitchFamily="2" charset="0"/>
              </a:endParaRPr>
            </a:p>
          </p:txBody>
        </p:sp>
      </p:grp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746" y="1437223"/>
            <a:ext cx="2123415" cy="216472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756" y="1439586"/>
            <a:ext cx="2118779" cy="2160000"/>
          </a:xfrm>
          <a:prstGeom prst="rect">
            <a:avLst/>
          </a:prstGeom>
        </p:spPr>
      </p:pic>
      <p:grpSp>
        <p:nvGrpSpPr>
          <p:cNvPr id="10" name="Grupo 9"/>
          <p:cNvGrpSpPr/>
          <p:nvPr/>
        </p:nvGrpSpPr>
        <p:grpSpPr>
          <a:xfrm>
            <a:off x="649704" y="4469949"/>
            <a:ext cx="3672000" cy="3240000"/>
            <a:chOff x="938463" y="1332769"/>
            <a:chExt cx="4186990" cy="3961126"/>
          </a:xfrm>
        </p:grpSpPr>
        <p:sp>
          <p:nvSpPr>
            <p:cNvPr id="11" name="Rectángulo redondeado 10"/>
            <p:cNvSpPr/>
            <p:nvPr/>
          </p:nvSpPr>
          <p:spPr>
            <a:xfrm>
              <a:off x="938463" y="1332769"/>
              <a:ext cx="4186990" cy="396112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418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1528010" y="1332769"/>
              <a:ext cx="300789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5400" dirty="0" smtClean="0">
                  <a:latin typeface="Halloween Party" pitchFamily="2" charset="0"/>
                </a:rPr>
                <a:t>TRISTEZA</a:t>
              </a:r>
              <a:endParaRPr lang="es-ES" sz="5400" dirty="0">
                <a:latin typeface="Halloween Party" pitchFamily="2" charset="0"/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5065294" y="4469949"/>
            <a:ext cx="3672000" cy="3240000"/>
            <a:chOff x="938463" y="1332769"/>
            <a:chExt cx="4186990" cy="3961126"/>
          </a:xfrm>
        </p:grpSpPr>
        <p:sp>
          <p:nvSpPr>
            <p:cNvPr id="14" name="Rectángulo redondeado 13"/>
            <p:cNvSpPr/>
            <p:nvPr/>
          </p:nvSpPr>
          <p:spPr>
            <a:xfrm>
              <a:off x="938463" y="1332769"/>
              <a:ext cx="4186990" cy="396112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418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1528010" y="1332769"/>
              <a:ext cx="300789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5400" dirty="0" smtClean="0">
                  <a:latin typeface="Halloween Party" pitchFamily="2" charset="0"/>
                </a:rPr>
                <a:t>TRISTEZA</a:t>
              </a:r>
              <a:endParaRPr lang="es-ES" sz="5400" dirty="0">
                <a:latin typeface="Halloween Party" pitchFamily="2" charset="0"/>
              </a:endParaRPr>
            </a:p>
          </p:txBody>
        </p:sp>
      </p:grpSp>
      <p:pic>
        <p:nvPicPr>
          <p:cNvPr id="18" name="Imagen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291" y="5591583"/>
            <a:ext cx="1878870" cy="1931796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80" y="5514955"/>
            <a:ext cx="1853026" cy="1905224"/>
          </a:xfrm>
          <a:prstGeom prst="rect">
            <a:avLst/>
          </a:prstGeom>
        </p:spPr>
      </p:pic>
      <p:grpSp>
        <p:nvGrpSpPr>
          <p:cNvPr id="20" name="Grupo 19"/>
          <p:cNvGrpSpPr/>
          <p:nvPr/>
        </p:nvGrpSpPr>
        <p:grpSpPr>
          <a:xfrm>
            <a:off x="649704" y="8680054"/>
            <a:ext cx="3669794" cy="3240000"/>
            <a:chOff x="938463" y="1332769"/>
            <a:chExt cx="4186990" cy="3961126"/>
          </a:xfrm>
        </p:grpSpPr>
        <p:sp>
          <p:nvSpPr>
            <p:cNvPr id="21" name="Rectángulo redondeado 20"/>
            <p:cNvSpPr/>
            <p:nvPr/>
          </p:nvSpPr>
          <p:spPr>
            <a:xfrm>
              <a:off x="938463" y="1332769"/>
              <a:ext cx="4186990" cy="396112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418"/>
            </a:p>
          </p:txBody>
        </p:sp>
        <p:sp>
          <p:nvSpPr>
            <p:cNvPr id="22" name="CuadroTexto 21"/>
            <p:cNvSpPr txBox="1"/>
            <p:nvPr/>
          </p:nvSpPr>
          <p:spPr>
            <a:xfrm>
              <a:off x="1528009" y="1332769"/>
              <a:ext cx="3007895" cy="112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5400" dirty="0" smtClean="0">
                  <a:latin typeface="Halloween Party" pitchFamily="2" charset="0"/>
                </a:rPr>
                <a:t>ENFADO</a:t>
              </a:r>
              <a:endParaRPr lang="es-ES" sz="5400" dirty="0">
                <a:latin typeface="Halloween Party" pitchFamily="2" charset="0"/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5390147" y="8680052"/>
            <a:ext cx="3672000" cy="3240000"/>
            <a:chOff x="938463" y="1332769"/>
            <a:chExt cx="4186990" cy="3961126"/>
          </a:xfrm>
        </p:grpSpPr>
        <p:sp>
          <p:nvSpPr>
            <p:cNvPr id="24" name="Rectángulo redondeado 23"/>
            <p:cNvSpPr/>
            <p:nvPr/>
          </p:nvSpPr>
          <p:spPr>
            <a:xfrm>
              <a:off x="938463" y="1332769"/>
              <a:ext cx="4186990" cy="396112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418"/>
            </a:p>
          </p:txBody>
        </p:sp>
        <p:sp>
          <p:nvSpPr>
            <p:cNvPr id="25" name="CuadroTexto 24"/>
            <p:cNvSpPr txBox="1"/>
            <p:nvPr/>
          </p:nvSpPr>
          <p:spPr>
            <a:xfrm>
              <a:off x="1528010" y="1332769"/>
              <a:ext cx="3007895" cy="112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5400" dirty="0" smtClean="0">
                  <a:latin typeface="Halloween Party" pitchFamily="2" charset="0"/>
                </a:rPr>
                <a:t>ENFADO</a:t>
              </a:r>
              <a:endParaRPr lang="es-ES" sz="5400" dirty="0">
                <a:latin typeface="Halloween Party" pitchFamily="2" charset="0"/>
              </a:endParaRPr>
            </a:p>
          </p:txBody>
        </p:sp>
      </p:grpSp>
      <p:pic>
        <p:nvPicPr>
          <p:cNvPr id="28" name="Imagen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683" y="9750573"/>
            <a:ext cx="1617833" cy="2022291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986" y="9603382"/>
            <a:ext cx="1663895" cy="207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57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649704" y="586812"/>
            <a:ext cx="3669794" cy="3240000"/>
            <a:chOff x="938463" y="1332769"/>
            <a:chExt cx="4186990" cy="3961126"/>
          </a:xfrm>
        </p:grpSpPr>
        <p:sp>
          <p:nvSpPr>
            <p:cNvPr id="4" name="Rectángulo redondeado 3"/>
            <p:cNvSpPr/>
            <p:nvPr/>
          </p:nvSpPr>
          <p:spPr>
            <a:xfrm>
              <a:off x="938463" y="1332769"/>
              <a:ext cx="4186990" cy="396112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418"/>
            </a:p>
          </p:txBody>
        </p:sp>
        <p:sp>
          <p:nvSpPr>
            <p:cNvPr id="5" name="CuadroTexto 4"/>
            <p:cNvSpPr txBox="1"/>
            <p:nvPr/>
          </p:nvSpPr>
          <p:spPr>
            <a:xfrm>
              <a:off x="1528009" y="1332769"/>
              <a:ext cx="3007895" cy="112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5400" dirty="0" smtClean="0">
                  <a:latin typeface="Halloween Party" pitchFamily="2" charset="0"/>
                </a:rPr>
                <a:t>CALMA</a:t>
              </a:r>
              <a:endParaRPr lang="es-ES" sz="5400" dirty="0">
                <a:latin typeface="Halloween Party" pitchFamily="2" charset="0"/>
              </a:endParaRP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5390147" y="586810"/>
            <a:ext cx="3672000" cy="3240000"/>
            <a:chOff x="938463" y="1332769"/>
            <a:chExt cx="4186990" cy="3961126"/>
          </a:xfrm>
        </p:grpSpPr>
        <p:sp>
          <p:nvSpPr>
            <p:cNvPr id="7" name="Rectángulo redondeado 6"/>
            <p:cNvSpPr/>
            <p:nvPr/>
          </p:nvSpPr>
          <p:spPr>
            <a:xfrm>
              <a:off x="938463" y="1332769"/>
              <a:ext cx="4186990" cy="396112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418"/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1528010" y="1332769"/>
              <a:ext cx="3007895" cy="112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5400" dirty="0" smtClean="0">
                  <a:latin typeface="Halloween Party" pitchFamily="2" charset="0"/>
                </a:rPr>
                <a:t>CALMA</a:t>
              </a:r>
              <a:endParaRPr lang="es-ES" sz="5400" dirty="0">
                <a:latin typeface="Halloween Party" pitchFamily="2" charset="0"/>
              </a:endParaRP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649704" y="4469949"/>
            <a:ext cx="3672000" cy="3240000"/>
            <a:chOff x="938463" y="1332769"/>
            <a:chExt cx="4186990" cy="3961126"/>
          </a:xfrm>
        </p:grpSpPr>
        <p:sp>
          <p:nvSpPr>
            <p:cNvPr id="11" name="Rectángulo redondeado 10"/>
            <p:cNvSpPr/>
            <p:nvPr/>
          </p:nvSpPr>
          <p:spPr>
            <a:xfrm>
              <a:off x="938463" y="1332769"/>
              <a:ext cx="4186990" cy="396112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418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1528010" y="1332769"/>
              <a:ext cx="3007895" cy="112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5400" dirty="0" smtClean="0">
                  <a:latin typeface="Halloween Party" pitchFamily="2" charset="0"/>
                </a:rPr>
                <a:t>MIEDO</a:t>
              </a:r>
              <a:endParaRPr lang="es-ES" sz="5400" dirty="0">
                <a:latin typeface="Halloween Party" pitchFamily="2" charset="0"/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5065294" y="4469949"/>
            <a:ext cx="3672000" cy="3240000"/>
            <a:chOff x="938463" y="1332769"/>
            <a:chExt cx="4186990" cy="3961126"/>
          </a:xfrm>
        </p:grpSpPr>
        <p:sp>
          <p:nvSpPr>
            <p:cNvPr id="14" name="Rectángulo redondeado 13"/>
            <p:cNvSpPr/>
            <p:nvPr/>
          </p:nvSpPr>
          <p:spPr>
            <a:xfrm>
              <a:off x="938463" y="1332769"/>
              <a:ext cx="4186990" cy="396112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418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1528010" y="1332769"/>
              <a:ext cx="3007895" cy="112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5400" dirty="0" smtClean="0">
                  <a:latin typeface="Halloween Party" pitchFamily="2" charset="0"/>
                </a:rPr>
                <a:t>MIEDO</a:t>
              </a:r>
              <a:endParaRPr lang="es-ES" sz="5400" dirty="0">
                <a:latin typeface="Halloween Party" pitchFamily="2" charset="0"/>
              </a:endParaRP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649704" y="8680054"/>
            <a:ext cx="3669794" cy="3240000"/>
            <a:chOff x="938463" y="1332769"/>
            <a:chExt cx="4186990" cy="3961126"/>
          </a:xfrm>
        </p:grpSpPr>
        <p:sp>
          <p:nvSpPr>
            <p:cNvPr id="21" name="Rectángulo redondeado 20"/>
            <p:cNvSpPr/>
            <p:nvPr/>
          </p:nvSpPr>
          <p:spPr>
            <a:xfrm>
              <a:off x="938463" y="1332769"/>
              <a:ext cx="4186990" cy="396112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418"/>
            </a:p>
          </p:txBody>
        </p:sp>
        <p:sp>
          <p:nvSpPr>
            <p:cNvPr id="22" name="CuadroTexto 21"/>
            <p:cNvSpPr txBox="1"/>
            <p:nvPr/>
          </p:nvSpPr>
          <p:spPr>
            <a:xfrm>
              <a:off x="1528009" y="1332769"/>
              <a:ext cx="3007895" cy="112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5400" dirty="0" smtClean="0">
                  <a:latin typeface="Halloween Party" pitchFamily="2" charset="0"/>
                </a:rPr>
                <a:t>SORPRESA</a:t>
              </a:r>
              <a:endParaRPr lang="es-ES" sz="5400" dirty="0">
                <a:latin typeface="Halloween Party" pitchFamily="2" charset="0"/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5390147" y="8680052"/>
            <a:ext cx="3672000" cy="3240000"/>
            <a:chOff x="938463" y="1332769"/>
            <a:chExt cx="4186990" cy="3961126"/>
          </a:xfrm>
        </p:grpSpPr>
        <p:sp>
          <p:nvSpPr>
            <p:cNvPr id="24" name="Rectángulo redondeado 23"/>
            <p:cNvSpPr/>
            <p:nvPr/>
          </p:nvSpPr>
          <p:spPr>
            <a:xfrm>
              <a:off x="938463" y="1332769"/>
              <a:ext cx="4186990" cy="396112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9" tIns="36005" rIns="72009" bIns="3600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418"/>
            </a:p>
          </p:txBody>
        </p:sp>
        <p:sp>
          <p:nvSpPr>
            <p:cNvPr id="25" name="CuadroTexto 24"/>
            <p:cNvSpPr txBox="1"/>
            <p:nvPr/>
          </p:nvSpPr>
          <p:spPr>
            <a:xfrm>
              <a:off x="1528010" y="1332769"/>
              <a:ext cx="3007895" cy="112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5400" dirty="0" smtClean="0">
                  <a:latin typeface="Halloween Party" pitchFamily="2" charset="0"/>
                </a:rPr>
                <a:t>SORPRESA</a:t>
              </a:r>
              <a:endParaRPr lang="es-ES" sz="5400" dirty="0">
                <a:latin typeface="Halloween Party" pitchFamily="2" charset="0"/>
              </a:endParaRP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755" y="5210698"/>
            <a:ext cx="2419688" cy="2305372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571" y="5280527"/>
            <a:ext cx="2419688" cy="2305372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178" y="1313719"/>
            <a:ext cx="2409524" cy="2447619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384" y="1326340"/>
            <a:ext cx="2409524" cy="2447619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912" y="9780507"/>
            <a:ext cx="1648055" cy="1962424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118" y="9766201"/>
            <a:ext cx="1648055" cy="196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345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redondeado 9"/>
          <p:cNvSpPr/>
          <p:nvPr/>
        </p:nvSpPr>
        <p:spPr>
          <a:xfrm>
            <a:off x="721894" y="336884"/>
            <a:ext cx="7964905" cy="1205564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/>
          <p:cNvSpPr txBox="1"/>
          <p:nvPr/>
        </p:nvSpPr>
        <p:spPr>
          <a:xfrm>
            <a:off x="2069430" y="336884"/>
            <a:ext cx="52698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dirty="0" smtClean="0">
                <a:latin typeface="Halloween Party" pitchFamily="2" charset="0"/>
              </a:rPr>
              <a:t>ENFADO</a:t>
            </a:r>
            <a:endParaRPr lang="es-ES" sz="9600" dirty="0">
              <a:latin typeface="Halloween Party" pitchFamily="2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89" y="1821535"/>
            <a:ext cx="7387389" cy="9665739"/>
          </a:xfrm>
          <a:prstGeom prst="rect">
            <a:avLst/>
          </a:prstGeom>
        </p:spPr>
      </p:pic>
      <p:cxnSp>
        <p:nvCxnSpPr>
          <p:cNvPr id="14" name="Conector recto 13"/>
          <p:cNvCxnSpPr/>
          <p:nvPr/>
        </p:nvCxnSpPr>
        <p:spPr>
          <a:xfrm>
            <a:off x="721894" y="6654404"/>
            <a:ext cx="7964905" cy="0"/>
          </a:xfrm>
          <a:prstGeom prst="line">
            <a:avLst/>
          </a:prstGeom>
          <a:ln w="1111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721894" y="9694383"/>
            <a:ext cx="7964905" cy="0"/>
          </a:xfrm>
          <a:prstGeom prst="line">
            <a:avLst/>
          </a:prstGeom>
          <a:ln w="1111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597566" y="3245457"/>
            <a:ext cx="7964905" cy="0"/>
          </a:xfrm>
          <a:prstGeom prst="line">
            <a:avLst/>
          </a:prstGeom>
          <a:ln w="1111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838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redondeado 9"/>
          <p:cNvSpPr/>
          <p:nvPr/>
        </p:nvSpPr>
        <p:spPr>
          <a:xfrm>
            <a:off x="721894" y="336884"/>
            <a:ext cx="7964905" cy="1205564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2069430" y="336884"/>
            <a:ext cx="52698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dirty="0" smtClean="0">
                <a:latin typeface="Halloween Party" pitchFamily="2" charset="0"/>
              </a:rPr>
              <a:t>MIEDO</a:t>
            </a:r>
            <a:endParaRPr lang="es-ES" sz="9600" dirty="0">
              <a:latin typeface="Halloween Party" pitchFamily="2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284" y="1906544"/>
            <a:ext cx="7170821" cy="10052845"/>
          </a:xfrm>
          <a:prstGeom prst="rect">
            <a:avLst/>
          </a:prstGeom>
        </p:spPr>
      </p:pic>
      <p:cxnSp>
        <p:nvCxnSpPr>
          <p:cNvPr id="13" name="Conector recto 12"/>
          <p:cNvCxnSpPr/>
          <p:nvPr/>
        </p:nvCxnSpPr>
        <p:spPr>
          <a:xfrm>
            <a:off x="721894" y="3269521"/>
            <a:ext cx="7964905" cy="0"/>
          </a:xfrm>
          <a:prstGeom prst="line">
            <a:avLst/>
          </a:prstGeom>
          <a:ln w="1111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597566" y="5467288"/>
            <a:ext cx="7964905" cy="0"/>
          </a:xfrm>
          <a:prstGeom prst="line">
            <a:avLst/>
          </a:prstGeom>
          <a:ln w="1111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721894" y="8186426"/>
            <a:ext cx="7964905" cy="0"/>
          </a:xfrm>
          <a:prstGeom prst="line">
            <a:avLst/>
          </a:prstGeom>
          <a:ln w="1111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721894" y="10255857"/>
            <a:ext cx="7964905" cy="0"/>
          </a:xfrm>
          <a:prstGeom prst="line">
            <a:avLst/>
          </a:prstGeom>
          <a:ln w="1111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17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01579" y="1082841"/>
            <a:ext cx="8253663" cy="11117179"/>
          </a:xfrm>
          <a:prstGeom prst="rect">
            <a:avLst/>
          </a:prstGeom>
          <a:solidFill>
            <a:schemeClr val="bg1"/>
          </a:solidFill>
          <a:ln w="1016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20" y="1299411"/>
            <a:ext cx="7796464" cy="10515600"/>
          </a:xfrm>
          <a:prstGeom prst="rect">
            <a:avLst/>
          </a:prstGeom>
        </p:spPr>
      </p:pic>
      <p:cxnSp>
        <p:nvCxnSpPr>
          <p:cNvPr id="5" name="Conector recto 4"/>
          <p:cNvCxnSpPr/>
          <p:nvPr/>
        </p:nvCxnSpPr>
        <p:spPr>
          <a:xfrm>
            <a:off x="1688433" y="1082837"/>
            <a:ext cx="24063" cy="11117179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2779296" y="1082841"/>
            <a:ext cx="24063" cy="11117179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3998496" y="1082837"/>
            <a:ext cx="24063" cy="11117179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5217696" y="1082837"/>
            <a:ext cx="24063" cy="11117179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6569242" y="1082837"/>
            <a:ext cx="24063" cy="11117179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7712242" y="1082837"/>
            <a:ext cx="24063" cy="11117179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976563" y="10563727"/>
            <a:ext cx="7419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 smtClean="0">
                <a:latin typeface="Halloween Party" pitchFamily="2" charset="0"/>
              </a:rPr>
              <a:t>A</a:t>
            </a:r>
            <a:endParaRPr lang="es-ES" sz="8800" dirty="0">
              <a:latin typeface="Halloween Party" pitchFamily="2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000254" y="10587791"/>
            <a:ext cx="7419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>
                <a:latin typeface="Halloween Party" pitchFamily="2" charset="0"/>
              </a:rPr>
              <a:t>L</a:t>
            </a:r>
            <a:endParaRPr lang="es-ES" sz="8800" dirty="0">
              <a:latin typeface="Halloween Party" pitchFamily="2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134228" y="10563727"/>
            <a:ext cx="7419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>
                <a:latin typeface="Halloween Party" pitchFamily="2" charset="0"/>
              </a:rPr>
              <a:t>E</a:t>
            </a:r>
            <a:endParaRPr lang="es-ES" sz="8800" dirty="0">
              <a:latin typeface="Halloween Party" pitchFamily="2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445669" y="10563727"/>
            <a:ext cx="7419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>
                <a:latin typeface="Halloween Party" pitchFamily="2" charset="0"/>
              </a:rPr>
              <a:t>G</a:t>
            </a:r>
            <a:endParaRPr lang="es-ES" sz="8800" dirty="0">
              <a:latin typeface="Halloween Party" pitchFamily="2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5526507" y="10587791"/>
            <a:ext cx="7419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>
                <a:latin typeface="Halloween Party" pitchFamily="2" charset="0"/>
              </a:rPr>
              <a:t>R</a:t>
            </a:r>
            <a:endParaRPr lang="es-ES" sz="8800" dirty="0">
              <a:latin typeface="Halloween Party" pitchFamily="2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6719636" y="10589174"/>
            <a:ext cx="7419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>
                <a:latin typeface="Halloween Party" pitchFamily="2" charset="0"/>
              </a:rPr>
              <a:t>I</a:t>
            </a:r>
            <a:endParaRPr lang="es-ES" sz="8800" dirty="0">
              <a:latin typeface="Halloween Party" pitchFamily="2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7844590" y="10563727"/>
            <a:ext cx="7419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 smtClean="0">
                <a:latin typeface="Halloween Party" pitchFamily="2" charset="0"/>
              </a:rPr>
              <a:t>A</a:t>
            </a:r>
            <a:endParaRPr lang="es-ES" sz="8800" dirty="0">
              <a:latin typeface="Halloween Part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7074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21</Words>
  <Application>Microsoft Office PowerPoint</Application>
  <PresentationFormat>Papel A3 (297 x 420 mm)</PresentationFormat>
  <Paragraphs>21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Halloween Party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Tere Rincón Nieto</dc:creator>
  <cp:lastModifiedBy>Tere Rincón Nieto</cp:lastModifiedBy>
  <cp:revision>8</cp:revision>
  <dcterms:created xsi:type="dcterms:W3CDTF">2020-10-22T17:06:08Z</dcterms:created>
  <dcterms:modified xsi:type="dcterms:W3CDTF">2020-10-22T18:14:28Z</dcterms:modified>
</cp:coreProperties>
</file>