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4FE36A-5CC8-4F94-A890-22F12679E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22B017-0899-4AEF-A710-1B9B65C03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CCF1F1-5F07-463F-9286-D54DEFC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6BC5-762C-4145-960F-15AF226CC420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420EC4-2F87-4E59-A76F-6159DD5B2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F9C420-5DA8-4F54-9BC1-08FDD15A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4B5F-7907-4D7D-B8DC-CD6F8A2122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638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725126-E4C2-49F3-AAD7-6B7AE55B9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147483-E3AB-4DDF-9B38-102A5F4F8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2CD067-4656-4CC1-A705-C3CFB4FF8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6BC5-762C-4145-960F-15AF226CC420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D2E61F-9531-423D-8163-E045D8722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C62065-68ED-4761-B72F-2169C7066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4B5F-7907-4D7D-B8DC-CD6F8A2122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648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2EC19BF-7B3E-4C1C-9383-CAAD7DD02A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E6980CD-FF08-4E6C-B1A6-17880678A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450AB2-07EA-4493-B4FD-1CA1D350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6BC5-762C-4145-960F-15AF226CC420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8A0142-2A94-4C65-B08F-DD29D878B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302219-EA8D-4C61-A81F-F633C152C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4B5F-7907-4D7D-B8DC-CD6F8A2122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180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BE0A2-0A56-42CE-8F10-5FE69A301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127FE3-9DC5-4C93-965F-302717FDF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667376-3A0C-49E8-8D30-536F3746E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6BC5-762C-4145-960F-15AF226CC420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C94F19-D52C-447C-924E-5F33CAD77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AC4C06-2ECB-48E1-89D7-7625A7F0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4B5F-7907-4D7D-B8DC-CD6F8A2122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43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71C8EB-11E8-42DD-AC7F-A11CF8A98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B01F57-7F0F-476F-814C-771994FDF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69742D-A779-4E04-96E5-841AAEAB5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6BC5-762C-4145-960F-15AF226CC420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918289-6E0A-4BF6-B27A-E877C7F44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5E58CC-8472-452E-B625-678029E6D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4B5F-7907-4D7D-B8DC-CD6F8A2122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922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541CF-C730-4AB2-80E5-66C5C3D2E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DA1804-7E97-4703-A0BC-E47512BF9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28CD69-0C45-445C-A1EA-122B57FD1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D4FE3E-62F4-4B36-9B13-02776375E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6BC5-762C-4145-960F-15AF226CC420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E38935-842C-450B-A894-79ACE6A90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CA38AF-F67B-4982-88A2-DEBAA7C5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4B5F-7907-4D7D-B8DC-CD6F8A2122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80F0C9-FFC2-4F97-BE11-A5DD5BF64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BB564D-DDA2-4F46-B70C-926FB86FB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6E4F00-7A8C-4398-BEE8-E9EADF5BB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7F7383-B31F-43AA-8C3A-685CCE8375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B4618B4-C23B-4956-A83B-CA8B02969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D5A584B-4575-4C92-B07E-4AD42E2E7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6BC5-762C-4145-960F-15AF226CC420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D09AE78-5ED9-4803-84D0-5DCE1910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0C4AA8-C55B-45C0-9D57-AC3B4053E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4B5F-7907-4D7D-B8DC-CD6F8A2122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171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943B3-20FA-419A-A1A8-C62AE02E6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A452888-5761-44AF-B33B-3D506282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6BC5-762C-4145-960F-15AF226CC420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797F38-82ED-44E0-B81C-2CB9C2D68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6E6D7C4-42EA-4E06-8F67-D7230A5B4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4B5F-7907-4D7D-B8DC-CD6F8A2122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193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46D1BC9-5C9F-4F25-9168-6B27658E4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6BC5-762C-4145-960F-15AF226CC420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76620C0-5B6D-4446-8994-126B21409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79A2222-B3D7-413E-A986-FF125D68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4B5F-7907-4D7D-B8DC-CD6F8A2122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4585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093066-4212-4B59-A371-878A5AC73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A679D5-09E3-4AA1-9367-1E2F2249B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AEDDC2-FEDF-439E-A240-AA9B043B1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F9ABE0-ABBC-48C7-A0D0-5A49BE1D6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6BC5-762C-4145-960F-15AF226CC420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B65CFC-5DF2-43E1-8CB4-78788304C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F54A22-F072-489B-A744-6D34463ED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4B5F-7907-4D7D-B8DC-CD6F8A2122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746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BF0D-F1A4-45F7-80C5-1F718AB8F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2AADA60-7774-4100-AFB8-503955A71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61F879-AA3B-4443-B332-D61D3EFD1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1C25AA-A3A4-4E47-8997-84A0C8315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6BC5-762C-4145-960F-15AF226CC420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ED368A-DD5B-42AD-BBBD-889B64678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CE6DBA-C75B-4C08-8960-4D7E8F7EC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4B5F-7907-4D7D-B8DC-CD6F8A2122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79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9228CB-26C6-40FE-B2D1-8B2D6E26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4C1FA1-7252-40BE-A1C0-A73F1E4A3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358CF3-846C-44E1-9C26-157EE3A7D6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06BC5-762C-4145-960F-15AF226CC420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592F2E-331B-45B3-930A-257BC4FBA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0424E3-084A-47C0-BCCE-23DB5BD5A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F4B5F-7907-4D7D-B8DC-CD6F8A2122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7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tx1"/>
          </a:fgClr>
          <a:bgClr>
            <a:schemeClr val="accent1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03F0C2CF-52B8-440B-A1FC-69FEA69ACBCD}"/>
              </a:ext>
            </a:extLst>
          </p:cNvPr>
          <p:cNvSpPr/>
          <p:nvPr/>
        </p:nvSpPr>
        <p:spPr>
          <a:xfrm>
            <a:off x="0" y="5786199"/>
            <a:ext cx="12192000" cy="838200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537568A-EBDE-49A0-B351-8F037BF59D48}"/>
              </a:ext>
            </a:extLst>
          </p:cNvPr>
          <p:cNvSpPr txBox="1"/>
          <p:nvPr/>
        </p:nvSpPr>
        <p:spPr>
          <a:xfrm>
            <a:off x="291547" y="0"/>
            <a:ext cx="1190045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Modern Love Caps" panose="04070805081001020A01" pitchFamily="82" charset="0"/>
              </a:rPr>
              <a:t>GUESS THE PREPOSITIONS BEFORE THE LINE VANISHES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:  </a:t>
            </a:r>
            <a:r>
              <a:rPr lang="es-ES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ABOUT-AT-FOR-OF-ON-TO</a:t>
            </a:r>
          </a:p>
          <a:p>
            <a:endParaRPr lang="es-ES" sz="3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dern Love Caps" panose="04070805081001020A01" pitchFamily="82" charset="0"/>
            </a:endParaRPr>
          </a:p>
          <a:p>
            <a:r>
              <a:rPr lang="es-ES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ACCOSTUMED                     </a:t>
            </a:r>
            <a:r>
              <a:rPr lang="es-ES" sz="320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CAPABLE                  ENTHUSIASTIC                                 </a:t>
            </a:r>
            <a:r>
              <a:rPr lang="es-ES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GOOD                               </a:t>
            </a:r>
            <a:r>
              <a:rPr lang="es-ES" sz="320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RELEVANT                ZEALOUS                  </a:t>
            </a:r>
            <a:endParaRPr lang="es-ES" sz="3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dern Love Caps" panose="04070805081001020A01" pitchFamily="82" charset="0"/>
            </a:endParaRPr>
          </a:p>
          <a:p>
            <a:r>
              <a:rPr lang="es-ES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AFRAID                            DEPENDENT              UNFRIENDLY                        JEALOUS                           ASSOCIATED             ANGRY</a:t>
            </a:r>
          </a:p>
          <a:p>
            <a:r>
              <a:rPr lang="es-ES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ENVIOIOUS                       RESPONSIBLE           PESSIMISTIC</a:t>
            </a:r>
          </a:p>
          <a:p>
            <a:r>
              <a:rPr lang="es-ES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ASHAMED                         FAMOUS                  RELATED                               PROUD                             SENSITIVE                SAD</a:t>
            </a:r>
          </a:p>
          <a:p>
            <a:r>
              <a:rPr lang="es-ES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AWARE                             FULL                       SUITABLE                                READY                              TYPICAL                  CROWDED</a:t>
            </a:r>
          </a:p>
          <a:p>
            <a:endParaRPr lang="es-ES" dirty="0">
              <a:latin typeface="Modern Love Caps" panose="04070805081001020A01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66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9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9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36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Modern Love Caps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Prieto Pérez</dc:creator>
  <cp:lastModifiedBy>Cristina Prieto Pérez</cp:lastModifiedBy>
  <cp:revision>3</cp:revision>
  <dcterms:created xsi:type="dcterms:W3CDTF">2020-10-24T07:15:25Z</dcterms:created>
  <dcterms:modified xsi:type="dcterms:W3CDTF">2020-10-24T07:45:42Z</dcterms:modified>
</cp:coreProperties>
</file>