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800"/>
    <a:srgbClr val="E4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94660"/>
  </p:normalViewPr>
  <p:slideViewPr>
    <p:cSldViewPr snapToGrid="0">
      <p:cViewPr>
        <p:scale>
          <a:sx n="71" d="100"/>
          <a:sy n="71" d="100"/>
        </p:scale>
        <p:origin x="3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86F51-2773-4D81-B1B1-FBECA4898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A307B-F744-49DA-9559-5A1D122FF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2FBEC-FC6F-4949-8333-08EF64A6E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97DF7-75DA-4383-980A-A385D192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7B036-D1B9-4EEF-9626-02875C29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55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C9B1-1F6B-4679-8AB4-0D9C1EA4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275E5-1CA8-4F0B-97EF-7822557E2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D1D82-1601-4C77-A6C3-C30B57D2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1B141-194D-4733-BB9C-E1E27BBAE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ABF6B-8C4D-4060-A01A-41035002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96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E0F63F-5C7D-449F-919F-38199B27B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125EC-1A37-47E0-BAF4-9C1257ACC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0E9E4-A2E1-481A-A53C-642FF829B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DB6D9-D297-4926-BA8F-F8BC3C21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67941-7126-4509-A7BC-DFE5372C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48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A201-0403-4C48-98E9-ACEC4239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94626-8E63-46E3-9A83-153B0EC2A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C45E3-595E-4071-838B-B3D2067A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37AC5-EC19-4940-B6DA-1887AE846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9406F-57F8-4C2E-BFB1-5417F805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7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9759-E508-43C5-89DC-F894A7C3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FDDB2-8967-4AF4-875B-F0B47F510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35B8A-8362-448F-8BF8-74E302A6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F5811-AD17-420A-86A2-832C5CEF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52092-DF44-47C4-A3D2-7F4DC3FB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74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505B-8D52-49D7-82F0-91326C9C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F25B-DCA6-40F5-B9ED-DA73D8761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78515-92DD-4A1A-BD31-88075816B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3FCD6-0671-4758-BDE7-91CF3C9C4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59977-9A51-4F7B-88F8-97BCD2F5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64BD9-E627-45EB-86EE-68D6881D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99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85E08-E0C6-4DED-BEBD-01E7152C6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A1D6D-4A36-4754-8C94-A86DD8CC4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A77E5-8080-4DB2-8D00-A7BBED6F4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BFA4C-76F5-458D-95C2-7AEEFD224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864540-E75E-423C-A777-D25610FAA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F0A7F1-3DBD-45CF-97FB-94C836A9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0458A-1728-4D77-BD27-F0BE8C2B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35EED7-22CF-4761-97F5-A5B0DAF7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32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003D-89FD-4A37-A088-D20AB1A2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9764B-BA06-439E-AC45-798B836E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2DFC0-A873-4F17-B9A8-75F1EB371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C98ACC-1D7F-43BA-B9B9-2E583D0F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5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FA22C7-9F48-4449-B9EA-CFD0BF01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FB6E3D-3741-4A32-A752-203EF850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99132-5D65-4DAE-AC23-9920E806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64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68B5B-2EC7-49B4-9D24-A5F02DA08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908C3-054F-4E07-9370-6ACDFC0AC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F4888-0DEB-48AC-8988-0ADD720D9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6CB6F-9B71-403C-9EC3-4ABD6EA3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9E9C2-21A5-4BC9-9167-7B630630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B79B9-6A2A-4ADA-84EB-42C7DA7A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04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7144-CB6F-4312-8792-4D60B1B8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AFBE84-7892-404D-A37F-4068E266E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A643D7-1440-4741-A143-91745A060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D7DB5-B6F0-429A-961E-790EBC5A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E7F5B-D960-4E12-ABDF-AD2C2F30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E30B1-2B78-4494-812A-B3D7589A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18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056FFB-8974-460D-BF1A-9E53BE720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06C28-8FA7-4B46-9943-6B21A3210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7F762-B555-4828-A8D5-7558C0149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A8130-43C7-4E1B-A29E-4977DA3596B3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980A7-1DC8-4DC1-88B0-796DABF95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C5E88-944D-4EBB-909D-480347AEB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05F8F-48F5-4221-9F8E-DEF273DA763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02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068069D-9451-4DDD-9B9A-F023FE93D0AA}"/>
              </a:ext>
            </a:extLst>
          </p:cNvPr>
          <p:cNvGrpSpPr/>
          <p:nvPr/>
        </p:nvGrpSpPr>
        <p:grpSpPr>
          <a:xfrm>
            <a:off x="229911" y="1364435"/>
            <a:ext cx="3462751" cy="3462751"/>
            <a:chOff x="839861" y="997757"/>
            <a:chExt cx="3462751" cy="3462751"/>
          </a:xfrm>
        </p:grpSpPr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973080DF-2A96-44EB-AF92-F8AC643E5A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861" y="997757"/>
              <a:ext cx="3462751" cy="346275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434F7F-5AF6-49B3-9A52-203349087297}"/>
                </a:ext>
              </a:extLst>
            </p:cNvPr>
            <p:cNvSpPr/>
            <p:nvPr/>
          </p:nvSpPr>
          <p:spPr>
            <a:xfrm>
              <a:off x="1730326" y="2729132"/>
              <a:ext cx="1659988" cy="1462920"/>
            </a:xfrm>
            <a:prstGeom prst="rect">
              <a:avLst/>
            </a:prstGeom>
            <a:solidFill>
              <a:srgbClr val="E47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3A585-63D9-4BE2-9ABA-4C869F4E2730}"/>
                </a:ext>
              </a:extLst>
            </p:cNvPr>
            <p:cNvSpPr/>
            <p:nvPr/>
          </p:nvSpPr>
          <p:spPr>
            <a:xfrm>
              <a:off x="2060917" y="2729132"/>
              <a:ext cx="998806" cy="699868"/>
            </a:xfrm>
            <a:prstGeom prst="rect">
              <a:avLst/>
            </a:prstGeom>
            <a:solidFill>
              <a:srgbClr val="E47700"/>
            </a:solidFill>
            <a:ln>
              <a:solidFill>
                <a:srgbClr val="FF88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DD07E07-EDB1-4FF8-9B36-D212EC2E343F}"/>
                </a:ext>
              </a:extLst>
            </p:cNvPr>
            <p:cNvSpPr/>
            <p:nvPr/>
          </p:nvSpPr>
          <p:spPr>
            <a:xfrm>
              <a:off x="2060917" y="3626412"/>
              <a:ext cx="998806" cy="699868"/>
            </a:xfrm>
            <a:prstGeom prst="rect">
              <a:avLst/>
            </a:prstGeom>
            <a:solidFill>
              <a:srgbClr val="FF8800"/>
            </a:solidFill>
            <a:ln>
              <a:solidFill>
                <a:srgbClr val="E47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58F08FF-302C-4243-AA43-DB56313C4223}"/>
              </a:ext>
            </a:extLst>
          </p:cNvPr>
          <p:cNvSpPr/>
          <p:nvPr/>
        </p:nvSpPr>
        <p:spPr>
          <a:xfrm>
            <a:off x="2449773" y="2309514"/>
            <a:ext cx="544479" cy="422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B6A96FBB-85FA-4B5A-AC5C-2D6032B0E7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07" t="25438" r="21870" b="62375"/>
          <a:stretch/>
        </p:blipFill>
        <p:spPr>
          <a:xfrm>
            <a:off x="2452885" y="2296613"/>
            <a:ext cx="485582" cy="43778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4705149-F607-43BE-B0DC-0C9F456ECEA8}"/>
              </a:ext>
            </a:extLst>
          </p:cNvPr>
          <p:cNvSpPr txBox="1"/>
          <p:nvPr/>
        </p:nvSpPr>
        <p:spPr>
          <a:xfrm>
            <a:off x="3730960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B5A909-5B20-4ECA-92E2-810109B1DE04}"/>
              </a:ext>
            </a:extLst>
          </p:cNvPr>
          <p:cNvSpPr txBox="1"/>
          <p:nvPr/>
        </p:nvSpPr>
        <p:spPr>
          <a:xfrm>
            <a:off x="4132064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5D999E7-255A-41CA-8727-6DAAAB8AB497}"/>
              </a:ext>
            </a:extLst>
          </p:cNvPr>
          <p:cNvSpPr txBox="1"/>
          <p:nvPr/>
        </p:nvSpPr>
        <p:spPr>
          <a:xfrm>
            <a:off x="4533168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E16BE8-9D6F-46E4-A14F-A962FB8860F3}"/>
              </a:ext>
            </a:extLst>
          </p:cNvPr>
          <p:cNvSpPr txBox="1"/>
          <p:nvPr/>
        </p:nvSpPr>
        <p:spPr>
          <a:xfrm>
            <a:off x="4934272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1B6E0A-6842-41DF-BE7E-DE15AB44BF87}"/>
              </a:ext>
            </a:extLst>
          </p:cNvPr>
          <p:cNvSpPr txBox="1"/>
          <p:nvPr/>
        </p:nvSpPr>
        <p:spPr>
          <a:xfrm>
            <a:off x="5335376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8CCC29-26EA-4D2C-A1C9-368032EA88EB}"/>
              </a:ext>
            </a:extLst>
          </p:cNvPr>
          <p:cNvSpPr txBox="1"/>
          <p:nvPr/>
        </p:nvSpPr>
        <p:spPr>
          <a:xfrm>
            <a:off x="5736480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1F2D79-8AFF-449E-A961-6ADF611B0A95}"/>
              </a:ext>
            </a:extLst>
          </p:cNvPr>
          <p:cNvSpPr txBox="1"/>
          <p:nvPr/>
        </p:nvSpPr>
        <p:spPr>
          <a:xfrm>
            <a:off x="6137584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7ECF74-F592-4804-878C-BB1707EDE99B}"/>
              </a:ext>
            </a:extLst>
          </p:cNvPr>
          <p:cNvSpPr txBox="1"/>
          <p:nvPr/>
        </p:nvSpPr>
        <p:spPr>
          <a:xfrm>
            <a:off x="6538688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12B353-6EA0-4418-9B31-C8626187EC89}"/>
              </a:ext>
            </a:extLst>
          </p:cNvPr>
          <p:cNvSpPr txBox="1"/>
          <p:nvPr/>
        </p:nvSpPr>
        <p:spPr>
          <a:xfrm>
            <a:off x="6939792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0D06CD-BFAE-4417-BC0F-34C377C2D47A}"/>
              </a:ext>
            </a:extLst>
          </p:cNvPr>
          <p:cNvSpPr txBox="1"/>
          <p:nvPr/>
        </p:nvSpPr>
        <p:spPr>
          <a:xfrm>
            <a:off x="7340892" y="2992670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F13EAC2-2D25-40A4-A9DA-493DE0E4D1A4}"/>
              </a:ext>
            </a:extLst>
          </p:cNvPr>
          <p:cNvSpPr txBox="1"/>
          <p:nvPr/>
        </p:nvSpPr>
        <p:spPr>
          <a:xfrm>
            <a:off x="3754752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CA99FA8-695C-436C-98E1-C804E91D5AA4}"/>
              </a:ext>
            </a:extLst>
          </p:cNvPr>
          <p:cNvSpPr txBox="1"/>
          <p:nvPr/>
        </p:nvSpPr>
        <p:spPr>
          <a:xfrm>
            <a:off x="4155856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1537BF9-4A4D-40E1-91A2-4945DD2FEF58}"/>
              </a:ext>
            </a:extLst>
          </p:cNvPr>
          <p:cNvSpPr txBox="1"/>
          <p:nvPr/>
        </p:nvSpPr>
        <p:spPr>
          <a:xfrm>
            <a:off x="4556960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D42F0DA-4196-4D48-8B9E-5C9EA3D4B778}"/>
              </a:ext>
            </a:extLst>
          </p:cNvPr>
          <p:cNvSpPr txBox="1"/>
          <p:nvPr/>
        </p:nvSpPr>
        <p:spPr>
          <a:xfrm>
            <a:off x="4958064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4EC5473-969C-49BA-930A-63ED083DE9FF}"/>
              </a:ext>
            </a:extLst>
          </p:cNvPr>
          <p:cNvSpPr txBox="1"/>
          <p:nvPr/>
        </p:nvSpPr>
        <p:spPr>
          <a:xfrm>
            <a:off x="5359168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0E433F0-C189-4CD0-80ED-C839809626BD}"/>
              </a:ext>
            </a:extLst>
          </p:cNvPr>
          <p:cNvSpPr txBox="1"/>
          <p:nvPr/>
        </p:nvSpPr>
        <p:spPr>
          <a:xfrm>
            <a:off x="5760272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B29E970-1B47-465F-A334-7420FA15EBA6}"/>
              </a:ext>
            </a:extLst>
          </p:cNvPr>
          <p:cNvSpPr txBox="1"/>
          <p:nvPr/>
        </p:nvSpPr>
        <p:spPr>
          <a:xfrm>
            <a:off x="6161376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7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22345C0-6CC4-4A18-B09B-4A61D5ADF45B}"/>
              </a:ext>
            </a:extLst>
          </p:cNvPr>
          <p:cNvSpPr txBox="1"/>
          <p:nvPr/>
        </p:nvSpPr>
        <p:spPr>
          <a:xfrm>
            <a:off x="6562480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8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5D4D35-E783-4315-93BE-C6C0E21B6145}"/>
              </a:ext>
            </a:extLst>
          </p:cNvPr>
          <p:cNvSpPr txBox="1"/>
          <p:nvPr/>
        </p:nvSpPr>
        <p:spPr>
          <a:xfrm>
            <a:off x="6963584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9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816C25D-400E-4810-87BC-327B33A87CF5}"/>
              </a:ext>
            </a:extLst>
          </p:cNvPr>
          <p:cNvSpPr txBox="1"/>
          <p:nvPr/>
        </p:nvSpPr>
        <p:spPr>
          <a:xfrm>
            <a:off x="7364684" y="3850844"/>
            <a:ext cx="47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ernard MT Condensed" panose="020508060609050204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4873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16614 0.0120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7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14 0.01204 L 2.70833E-6 -2.2222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3" y="-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96296E-6 L -0.19909 0.01204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66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08 0.01204 L -3.54167E-6 -2.96296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L -0.23203 0.0120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97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03 0.01204 L 3.75E-6 -2.96296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2.59259E-6 L -0.26484 0.01204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20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484 0.01204 L 1.25E-6 -2.96296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2.96296E-6 L -0.29778 0.0120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64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779 0.01204 L -1.45833E-6 -2.96296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3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2.96296E-6 L -0.33073 0.01204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18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1204 L -4.16667E-6 -2.96296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9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2 -2.96296E-6 L -0.36354 0.01204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4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354 0.01204 L 3.33333E-6 -2.96296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51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2.96296E-6 L -0.39649 0.01204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16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648 0.01204 L 6.25E-7 -2.96296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40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3278E-17 -2.22222E-6 L -0.42942 0.01204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44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942 0.01204 L -2.5E-6 -2.59259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84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2.96296E-6 L -0.46224 0.01204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4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24 0.01204 L -4.58333E-6 -2.96296E-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44444E-6 L -0.16614 0.01204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7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14 0.01204 L -3.95833E-6 -4.44444E-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7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19909 0.01204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6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09 0.01204 L 3.33333E-6 -4.44444E-6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44444E-6 L -0.23203 0.01204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2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03 0.01204 L 6.25E-7 -4.44444E-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2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4.44444E-6 L -0.26484 0.01204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2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484 0.01204 L -1.875E-6 -4.44444E-6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2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4.44444E-6 L -0.29778 0.01204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55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778 0.01204 L -4.58333E-6 -4.44444E-6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83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2 -4.44444E-6 L -0.33073 0.01204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96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1204 L 2.70833E-6 -4.44444E-6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36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4.44444E-6 L -0.36354 0.01204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36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354 0.01204 L 2.08333E-7 -4.44444E-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77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4.44444E-6 L -0.39648 0.01204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90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648 0.01204 L -2.5E-6 -4.44444E-6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18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44444E-6 L -0.42943 0.01204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943 0.01204 L 4.79167E-6 -4.44444E-6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71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4.44444E-6 L -0.46224 0.01204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24 0.01204 L 2.29167E-6 -4.44444E-6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12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34" grpId="0"/>
      <p:bldP spid="34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</dc:creator>
  <cp:lastModifiedBy>Vanessa</cp:lastModifiedBy>
  <cp:revision>8</cp:revision>
  <dcterms:created xsi:type="dcterms:W3CDTF">2020-10-19T16:59:27Z</dcterms:created>
  <dcterms:modified xsi:type="dcterms:W3CDTF">2020-10-19T18:13:09Z</dcterms:modified>
</cp:coreProperties>
</file>