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A3E"/>
    <a:srgbClr val="455A64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79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18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64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87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30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99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56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13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5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7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1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2216-CC73-4334-81DD-B443CA6E699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AC2BA-17B8-430A-A5F3-E45ABD9108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2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43167" y="1002153"/>
            <a:ext cx="5202371" cy="5202371"/>
            <a:chOff x="4622" y="1017164"/>
            <a:chExt cx="5202371" cy="5202371"/>
          </a:xfrm>
        </p:grpSpPr>
        <p:grpSp>
          <p:nvGrpSpPr>
            <p:cNvPr id="9" name="Grupo 8"/>
            <p:cNvGrpSpPr/>
            <p:nvPr/>
          </p:nvGrpSpPr>
          <p:grpSpPr>
            <a:xfrm>
              <a:off x="4622" y="1017164"/>
              <a:ext cx="5202371" cy="5202371"/>
              <a:chOff x="294412" y="803572"/>
              <a:chExt cx="5202371" cy="5202371"/>
            </a:xfrm>
          </p:grpSpPr>
          <p:grpSp>
            <p:nvGrpSpPr>
              <p:cNvPr id="8" name="Grupo 7"/>
              <p:cNvGrpSpPr/>
              <p:nvPr/>
            </p:nvGrpSpPr>
            <p:grpSpPr>
              <a:xfrm>
                <a:off x="294412" y="803572"/>
                <a:ext cx="5202371" cy="5202371"/>
                <a:chOff x="294413" y="772395"/>
                <a:chExt cx="5202371" cy="5202371"/>
              </a:xfrm>
            </p:grpSpPr>
            <p:pic>
              <p:nvPicPr>
                <p:cNvPr id="4" name="Imagen 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413" y="772395"/>
                  <a:ext cx="5202371" cy="5202371"/>
                </a:xfrm>
                <a:prstGeom prst="rect">
                  <a:avLst/>
                </a:prstGeom>
              </p:spPr>
            </p:pic>
            <p:sp>
              <p:nvSpPr>
                <p:cNvPr id="5" name="Rectángulo 4"/>
                <p:cNvSpPr/>
                <p:nvPr/>
              </p:nvSpPr>
              <p:spPr>
                <a:xfrm>
                  <a:off x="2064327" y="3373580"/>
                  <a:ext cx="1787237" cy="2140529"/>
                </a:xfrm>
                <a:prstGeom prst="rect">
                  <a:avLst/>
                </a:prstGeom>
                <a:solidFill>
                  <a:srgbClr val="FFC10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6" name="Rectángulo 5"/>
              <p:cNvSpPr/>
              <p:nvPr/>
            </p:nvSpPr>
            <p:spPr>
              <a:xfrm>
                <a:off x="2438398" y="3404758"/>
                <a:ext cx="914400" cy="824347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2438398" y="4689762"/>
                <a:ext cx="914400" cy="824347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6" name="Rectángulo 15"/>
            <p:cNvSpPr/>
            <p:nvPr/>
          </p:nvSpPr>
          <p:spPr>
            <a:xfrm>
              <a:off x="3354098" y="2701634"/>
              <a:ext cx="661988" cy="484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3" t="32224" r="22920" b="58455"/>
          <a:stretch/>
        </p:blipFill>
        <p:spPr>
          <a:xfrm>
            <a:off x="3499281" y="2681428"/>
            <a:ext cx="655350" cy="484910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4186239" y="457200"/>
            <a:ext cx="6164261" cy="54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5792932" y="1145990"/>
            <a:ext cx="500262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8000" b="1" dirty="0" err="1" smtClean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C107"/>
                </a:solidFill>
                <a:latin typeface="AR CHRISTY" panose="02000000000000000000" pitchFamily="2" charset="0"/>
              </a:rPr>
              <a:t>Unlock</a:t>
            </a:r>
            <a:r>
              <a:rPr lang="es-ES" sz="8000" b="1" dirty="0" smtClean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C107"/>
                </a:solidFill>
                <a:latin typeface="AR CHRISTY" panose="02000000000000000000" pitchFamily="2" charset="0"/>
              </a:rPr>
              <a:t> me!</a:t>
            </a:r>
            <a:endParaRPr lang="es-ES" sz="8000" b="1" dirty="0">
              <a:ln w="22225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C107"/>
              </a:solidFill>
              <a:latin typeface="AR CHRISTY" panose="02000000000000000000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34159" y="3603338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1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151574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2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902892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3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654210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4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405528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5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156846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6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908164" y="3507680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7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9659482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8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0410800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9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1162115" y="3557989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0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334159" y="4933692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1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151574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2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902892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3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654210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4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7405528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atin typeface="AR CHRISTY" panose="02000000000000000000" pitchFamily="2" charset="0"/>
              </a:rPr>
              <a:t>5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8156846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6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8908164" y="4838034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7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9659482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8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0410800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9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1162115" y="4888343"/>
            <a:ext cx="113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>
                <a:latin typeface="AR CHRISTY" panose="02000000000000000000" pitchFamily="2" charset="0"/>
              </a:rPr>
              <a:t>0</a:t>
            </a:r>
            <a:endParaRPr lang="es-ES" sz="6000" b="1" dirty="0">
              <a:latin typeface="AR CHRISTY" panose="02000000000000000000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971" y="759333"/>
            <a:ext cx="1769903" cy="1769903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917" y="699526"/>
            <a:ext cx="1769903" cy="176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5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17708 -0.0034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08 -0.00348 L 4.58333E-6 3.33333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-0.24414 0.0032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4 0.00324 L -6.25E-7 -4.07407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30573 0.0032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5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73 0.00324 L 8.33333E-7 -4.07407E-6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36732 0.0032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7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731 0.00324 L 2.29167E-6 -4.07407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7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07407E-6 L -0.42904 0.00324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04 0.00324 L 3.54167E-6 -4.07407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4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49063 0.00324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063 0.00324 L 5E-6 -4.07407E-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6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33333E-6 L -0.55221 0.01065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6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222 0.01065 L -3.54167E-6 3.33333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-0.6138 0.00324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3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8 0.00324 L -2.08333E-6 -4.07407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2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67552 0.00324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0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552 0.00324 L -8.33333E-7 -4.07407E-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5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73711 0.00324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1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711 0.00324 L 6.25E-7 -4.07407E-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17708 -0.00347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08 -0.00347 L -3.33333E-6 1.48148E-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-0.24414 0.00324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4 0.00324 L -6.25E-7 4.44444E-6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30573 0.00324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73 0.00324 L 8.33333E-7 4.44444E-6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-0.36732 0.00324 " pathEditMode="relative" rAng="0" ptsTypes="AA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7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732 0.00324 L 2.29167E-6 4.44444E-6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-0.42904 0.00324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904 0.00324 L 3.54167E-6 4.44444E-6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4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49063 0.00324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3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063 0.00324 L 5E-6 4.44444E-6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85185E-6 L -0.55221 0.01065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1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221 0.01065 L -3.54167E-6 1.85185E-6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-0.6138 0.00324 " pathEditMode="relative" rAng="0" ptsTypes="AA">
                                      <p:cBhvr>
                                        <p:cTn id="1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9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8 0.00324 L -2.08333E-6 4.44444E-6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9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67552 0.00324 " pathEditMode="relative" rAng="0" ptsTypes="AA">
                                      <p:cBhvr>
                                        <p:cTn id="1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7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552 0.00324 L -8.33333E-7 4.44444E-6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7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-0.73711 0.00324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6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711 0.00324 L 6.25E-7 4.44444E-6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4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15" grpId="1"/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 CHRISTY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omapelaez@outlook.es</dc:creator>
  <cp:lastModifiedBy>omapelaez@outlook.es</cp:lastModifiedBy>
  <cp:revision>15</cp:revision>
  <dcterms:created xsi:type="dcterms:W3CDTF">2020-10-20T10:22:26Z</dcterms:created>
  <dcterms:modified xsi:type="dcterms:W3CDTF">2020-10-20T18:49:15Z</dcterms:modified>
</cp:coreProperties>
</file>