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720"/>
  </p:normalViewPr>
  <p:slideViewPr>
    <p:cSldViewPr snapToGrid="0" snapToObjects="1">
      <p:cViewPr>
        <p:scale>
          <a:sx n="170" d="100"/>
          <a:sy n="170" d="100"/>
        </p:scale>
        <p:origin x="1512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F581-5779-AE46-8611-F6BDD33B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34A76-1FB5-4B4E-9DAE-ECFD4C361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C0B24-394C-AD40-8416-712151A8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D3BB9-4417-FD4D-9595-D49CB161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26E01-6934-A243-8713-E1A6B3A0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90893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3B41-856A-954C-B5CB-6C925D035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21DA4-2030-BF46-80AB-35B8522FE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22975-F57C-ED42-A39E-462BB4AA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FA854-BDE1-C248-8DD1-76CBB622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FF273-DD4A-A64D-89A7-C27A79DC6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53789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05454-96AB-8346-ADF8-8DF5028DB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B99645-802C-7348-BB37-34B52C55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B978F-6BF8-774A-B45F-C68D3944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ABBC0-59F0-8A44-AF65-3060AC2E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EF4E5-8EB1-BB4F-A90E-2808626D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0543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CB79-AB95-B54D-A290-120D2EFA7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2E84C-38D9-F646-938F-CE6EF5D11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343B-F5BE-DB4F-AC28-AA2B27A73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639F2-325C-C647-9F76-0A9A57CAD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F213E-C763-3C4A-A3B7-10EB2343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45976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9502-B28B-9B4A-A97B-471719B8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D7194-C7E5-EC46-94E2-08D0A71C1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F6FF-5A5A-AA49-8E78-B7D2ACF35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9E9D7-F970-EA4B-9604-FAF970F3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615D0-1578-494E-8E63-B289776F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61736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7CF44-DA4E-6443-9B7C-BE84AA557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79446-2010-F446-A6E1-E673301D7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42B7A-A7BC-5744-B2F8-A808B4001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3932B-4E37-0D4D-A184-4E044457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D3004-19E0-7843-AC23-58788E725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0F321-1FAA-184D-9AAA-EDFFF6D7A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73819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6DBAC-D8FA-4447-A121-0F8F62043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6DF75-CA6B-014B-9AF0-F16FD20C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8E03F-4344-D84E-8C86-5A156BD2C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D4023E-9874-8F40-81AA-FA57857FA4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E0E0E-F09D-B847-BF3F-EF1C6DFB0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F1A4D-80A2-EB4E-A33B-7270781E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17DE87-31CD-734C-BAC2-A4F6FD3C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A7AFC-C5EC-6B46-820B-2D6CC702A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8440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6AFD-1D37-0944-83CC-BDBB4289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AFB4E-1631-C24A-8AAE-E0AFEA17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F6E08F-0723-584A-BFC2-4966536C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675969-7705-EB48-90D6-FF2B8113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3173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56FED3-D1AA-0B40-BC99-440EC8C0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82571C-905C-6B4B-BABA-28394028F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79355-2319-414D-BEE8-2EEDA00E4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8768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30B5B-7B78-BE4D-8F9C-6C94EB79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2D39-2EAF-C54F-9E5B-A8282558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B3830A-6D82-1945-8905-3876A806C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8C29B-36BE-1C44-B856-5ECD828E9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56043-0F9A-C945-884E-65818325B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CFDF2-913F-3E4C-AF4C-40226D21C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2323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5130-1B3E-0E45-8B59-534300E8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634CBE-FA17-EF4B-8836-FD2538A41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9EBD2-42AE-4A4B-AEAE-CC9E9DE1F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5EDAE-0FA5-AD4B-AD8A-D5893A9A4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2D8C4-3D6E-2041-A264-891E5138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C1E77-E9CC-AC41-8517-C707BD0B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2299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08320-29C2-A746-8BC9-83A3C582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BB013-102C-374A-9D7A-B9A01018A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CFF98-417E-7943-9483-178B76526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BF641-5092-CC4A-820D-02DB8C75A317}" type="datetimeFigureOut">
              <a:rPr lang="en-ES" smtClean="0"/>
              <a:t>04/10/2020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585BF-C3AE-0D4A-A754-504F71ABB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7DAFF-325D-D143-B48E-D95338F84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BBCC-6F3D-5846-AC1C-67D97EF9B40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1309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RAYONS 2" descr="A picture containing icon&#10;&#10;Description automatically generated">
            <a:extLst>
              <a:ext uri="{FF2B5EF4-FFF2-40B4-BE49-F238E27FC236}">
                <a16:creationId xmlns:a16="http://schemas.microsoft.com/office/drawing/2014/main" id="{281632B8-412C-8C46-B214-E8348D2CE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52" y="3916083"/>
            <a:ext cx="1800000" cy="1800000"/>
          </a:xfrm>
          <a:prstGeom prst="rect">
            <a:avLst/>
          </a:prstGeom>
        </p:spPr>
      </p:pic>
      <p:pic>
        <p:nvPicPr>
          <p:cNvPr id="7" name="BOOK 1" descr="Icon&#10;&#10;Description automatically generated">
            <a:extLst>
              <a:ext uri="{FF2B5EF4-FFF2-40B4-BE49-F238E27FC236}">
                <a16:creationId xmlns:a16="http://schemas.microsoft.com/office/drawing/2014/main" id="{61A999E0-C408-474A-BA45-F50047B76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50" y="715551"/>
            <a:ext cx="1800000" cy="1800000"/>
          </a:xfrm>
          <a:prstGeom prst="rect">
            <a:avLst/>
          </a:prstGeom>
        </p:spPr>
      </p:pic>
      <p:pic>
        <p:nvPicPr>
          <p:cNvPr id="9" name="GLUE 1" descr="A picture containing icon&#10;&#10;Description automatically generated">
            <a:extLst>
              <a:ext uri="{FF2B5EF4-FFF2-40B4-BE49-F238E27FC236}">
                <a16:creationId xmlns:a16="http://schemas.microsoft.com/office/drawing/2014/main" id="{156076C9-0113-354F-A3EE-7365A89DD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7032" y="715551"/>
            <a:ext cx="1800000" cy="1800000"/>
          </a:xfrm>
          <a:prstGeom prst="rect">
            <a:avLst/>
          </a:prstGeom>
        </p:spPr>
      </p:pic>
      <p:pic>
        <p:nvPicPr>
          <p:cNvPr id="11" name="PENCIL 1" descr="A close up of a logo&#10;&#10;Description automatically generated">
            <a:extLst>
              <a:ext uri="{FF2B5EF4-FFF2-40B4-BE49-F238E27FC236}">
                <a16:creationId xmlns:a16="http://schemas.microsoft.com/office/drawing/2014/main" id="{AFE0AB9F-DE28-EE4C-803A-70A791F4C6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739" y="4096083"/>
            <a:ext cx="1440000" cy="1440000"/>
          </a:xfrm>
          <a:prstGeom prst="rect">
            <a:avLst/>
          </a:prstGeom>
        </p:spPr>
      </p:pic>
      <p:pic>
        <p:nvPicPr>
          <p:cNvPr id="13" name="BOOTLE 2" descr="Icon&#10;&#10;Description automatically generated">
            <a:extLst>
              <a:ext uri="{FF2B5EF4-FFF2-40B4-BE49-F238E27FC236}">
                <a16:creationId xmlns:a16="http://schemas.microsoft.com/office/drawing/2014/main" id="{27ACF467-55DE-D243-B6EA-D6DAC74B08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36793" y="3916083"/>
            <a:ext cx="1800000" cy="1800000"/>
          </a:xfrm>
          <a:prstGeom prst="rect">
            <a:avLst/>
          </a:prstGeom>
        </p:spPr>
      </p:pic>
      <p:pic>
        <p:nvPicPr>
          <p:cNvPr id="14" name="CRAYONS 1" descr="A picture containing icon&#10;&#10;Description automatically generated">
            <a:extLst>
              <a:ext uri="{FF2B5EF4-FFF2-40B4-BE49-F238E27FC236}">
                <a16:creationId xmlns:a16="http://schemas.microsoft.com/office/drawing/2014/main" id="{D13C2356-CEC3-7249-88A0-F2E273C91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122" y="715551"/>
            <a:ext cx="1800000" cy="1800000"/>
          </a:xfrm>
          <a:prstGeom prst="rect">
            <a:avLst/>
          </a:prstGeom>
        </p:spPr>
      </p:pic>
      <p:pic>
        <p:nvPicPr>
          <p:cNvPr id="15" name="BOOK 2" descr="Icon&#10;&#10;Description automatically generated">
            <a:extLst>
              <a:ext uri="{FF2B5EF4-FFF2-40B4-BE49-F238E27FC236}">
                <a16:creationId xmlns:a16="http://schemas.microsoft.com/office/drawing/2014/main" id="{192180BA-940F-B04C-88BA-895E743AB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278" y="3916083"/>
            <a:ext cx="1800000" cy="1800000"/>
          </a:xfrm>
          <a:prstGeom prst="rect">
            <a:avLst/>
          </a:prstGeom>
        </p:spPr>
      </p:pic>
      <p:pic>
        <p:nvPicPr>
          <p:cNvPr id="16" name="GLUE 2" descr="A picture containing icon&#10;&#10;Description automatically generated">
            <a:extLst>
              <a:ext uri="{FF2B5EF4-FFF2-40B4-BE49-F238E27FC236}">
                <a16:creationId xmlns:a16="http://schemas.microsoft.com/office/drawing/2014/main" id="{0172F828-DE9F-A948-AD96-E6F49DB782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212" y="715551"/>
            <a:ext cx="1800000" cy="1800000"/>
          </a:xfrm>
          <a:prstGeom prst="rect">
            <a:avLst/>
          </a:prstGeom>
        </p:spPr>
      </p:pic>
      <p:pic>
        <p:nvPicPr>
          <p:cNvPr id="17" name="PENCIL 2" descr="A close up of a logo&#10;&#10;Description automatically generated">
            <a:extLst>
              <a:ext uri="{FF2B5EF4-FFF2-40B4-BE49-F238E27FC236}">
                <a16:creationId xmlns:a16="http://schemas.microsoft.com/office/drawing/2014/main" id="{006EE773-9D12-744E-91AE-710FB049D1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5765" y="4096083"/>
            <a:ext cx="1440000" cy="1440000"/>
          </a:xfrm>
          <a:prstGeom prst="rect">
            <a:avLst/>
          </a:prstGeom>
        </p:spPr>
      </p:pic>
      <p:pic>
        <p:nvPicPr>
          <p:cNvPr id="18" name="BOTTLE 1" descr="Icon&#10;&#10;Description automatically generated">
            <a:extLst>
              <a:ext uri="{FF2B5EF4-FFF2-40B4-BE49-F238E27FC236}">
                <a16:creationId xmlns:a16="http://schemas.microsoft.com/office/drawing/2014/main" id="{1AB1D236-CA5F-A24F-A0C7-1CB7850668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2941" y="715551"/>
            <a:ext cx="1800000" cy="1800000"/>
          </a:xfrm>
          <a:prstGeom prst="rect">
            <a:avLst/>
          </a:prstGeom>
        </p:spPr>
      </p:pic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01EB84CF-9259-F341-B414-9DAEC2739C8D}"/>
              </a:ext>
            </a:extLst>
          </p:cNvPr>
          <p:cNvSpPr/>
          <p:nvPr/>
        </p:nvSpPr>
        <p:spPr>
          <a:xfrm>
            <a:off x="558307" y="394179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1</a:t>
            </a:r>
            <a:endParaRPr lang="en-ES" b="1" dirty="0">
              <a:latin typeface="Marker Felt Wide" panose="02000400000000000000" pitchFamily="2" charset="77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DDEB2491-EE6E-9241-9993-913C9989FCA1}"/>
              </a:ext>
            </a:extLst>
          </p:cNvPr>
          <p:cNvSpPr/>
          <p:nvPr/>
        </p:nvSpPr>
        <p:spPr>
          <a:xfrm>
            <a:off x="2835847" y="384898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2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D2D38B1-AAC6-8641-BAF6-E1A5FD1A28C8}"/>
              </a:ext>
            </a:extLst>
          </p:cNvPr>
          <p:cNvSpPr/>
          <p:nvPr/>
        </p:nvSpPr>
        <p:spPr>
          <a:xfrm>
            <a:off x="5113387" y="394179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3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2DBD14E4-88F7-C546-81F8-290624B31DD7}"/>
              </a:ext>
            </a:extLst>
          </p:cNvPr>
          <p:cNvSpPr/>
          <p:nvPr/>
        </p:nvSpPr>
        <p:spPr>
          <a:xfrm>
            <a:off x="7390927" y="394179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4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BD20D79B-44E7-A140-ABB7-E2635C405EE8}"/>
              </a:ext>
            </a:extLst>
          </p:cNvPr>
          <p:cNvSpPr/>
          <p:nvPr/>
        </p:nvSpPr>
        <p:spPr>
          <a:xfrm>
            <a:off x="9668465" y="394179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5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8615005E-A53F-6740-9FB2-B235FB427E0F}"/>
              </a:ext>
            </a:extLst>
          </p:cNvPr>
          <p:cNvSpPr/>
          <p:nvPr/>
        </p:nvSpPr>
        <p:spPr>
          <a:xfrm>
            <a:off x="630040" y="3332747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6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9F86184-C596-F44F-9105-57F9F2BD5BD6}"/>
              </a:ext>
            </a:extLst>
          </p:cNvPr>
          <p:cNvSpPr/>
          <p:nvPr/>
        </p:nvSpPr>
        <p:spPr>
          <a:xfrm>
            <a:off x="2889646" y="3332747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7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D4A059EE-6992-FE47-B334-FF5C63C135E0}"/>
              </a:ext>
            </a:extLst>
          </p:cNvPr>
          <p:cNvSpPr/>
          <p:nvPr/>
        </p:nvSpPr>
        <p:spPr>
          <a:xfrm>
            <a:off x="5149252" y="3332747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8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ED5B5A6-AD3F-5F44-989A-B4B542755654}"/>
              </a:ext>
            </a:extLst>
          </p:cNvPr>
          <p:cNvSpPr/>
          <p:nvPr/>
        </p:nvSpPr>
        <p:spPr>
          <a:xfrm>
            <a:off x="7408858" y="3332747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9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DBA2525-A73A-7E4A-A4EA-7C0350E911C9}"/>
              </a:ext>
            </a:extLst>
          </p:cNvPr>
          <p:cNvSpPr/>
          <p:nvPr/>
        </p:nvSpPr>
        <p:spPr>
          <a:xfrm>
            <a:off x="9668465" y="3332747"/>
            <a:ext cx="2102039" cy="2642259"/>
          </a:xfrm>
          <a:prstGeom prst="roundRect">
            <a:avLst/>
          </a:prstGeom>
          <a:solidFill>
            <a:srgbClr val="AC8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ES" sz="6600" b="1" dirty="0">
                <a:latin typeface="Marker Felt Wide" panose="02000400000000000000" pitchFamily="2" charset="77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91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Marker Felt Wide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Martinez</dc:creator>
  <cp:lastModifiedBy>Anna Martinez</cp:lastModifiedBy>
  <cp:revision>3</cp:revision>
  <dcterms:created xsi:type="dcterms:W3CDTF">2020-10-04T16:33:08Z</dcterms:created>
  <dcterms:modified xsi:type="dcterms:W3CDTF">2020-10-04T17:06:09Z</dcterms:modified>
</cp:coreProperties>
</file>