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4D03"/>
    <a:srgbClr val="FC6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BAD4DC-54C3-42E7-A7D8-EABD3FAA1428}" v="116" dt="2020-10-21T07:32:16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ónica Baldomir Pardiñas" userId="fcb44bf2b2a90e29" providerId="LiveId" clId="{D5BAD4DC-54C3-42E7-A7D8-EABD3FAA1428}"/>
    <pc:docChg chg="custSel addSld delSld modSld">
      <pc:chgData name="Verónica Baldomir Pardiñas" userId="fcb44bf2b2a90e29" providerId="LiveId" clId="{D5BAD4DC-54C3-42E7-A7D8-EABD3FAA1428}" dt="2020-10-21T07:32:16.463" v="267"/>
      <pc:docMkLst>
        <pc:docMk/>
      </pc:docMkLst>
      <pc:sldChg chg="addSp delSp modSp new del mod">
        <pc:chgData name="Verónica Baldomir Pardiñas" userId="fcb44bf2b2a90e29" providerId="LiveId" clId="{D5BAD4DC-54C3-42E7-A7D8-EABD3FAA1428}" dt="2020-10-21T07:19:35.442" v="55" actId="47"/>
        <pc:sldMkLst>
          <pc:docMk/>
          <pc:sldMk cId="1928628123" sldId="256"/>
        </pc:sldMkLst>
        <pc:spChg chg="del">
          <ac:chgData name="Verónica Baldomir Pardiñas" userId="fcb44bf2b2a90e29" providerId="LiveId" clId="{D5BAD4DC-54C3-42E7-A7D8-EABD3FAA1428}" dt="2020-10-21T07:15:46.216" v="1" actId="478"/>
          <ac:spMkLst>
            <pc:docMk/>
            <pc:sldMk cId="1928628123" sldId="256"/>
            <ac:spMk id="2" creationId="{753FA47C-3A87-4BCC-A4D9-58B2F9CE747C}"/>
          </ac:spMkLst>
        </pc:spChg>
        <pc:spChg chg="del">
          <ac:chgData name="Verónica Baldomir Pardiñas" userId="fcb44bf2b2a90e29" providerId="LiveId" clId="{D5BAD4DC-54C3-42E7-A7D8-EABD3FAA1428}" dt="2020-10-21T07:15:46.216" v="1" actId="478"/>
          <ac:spMkLst>
            <pc:docMk/>
            <pc:sldMk cId="1928628123" sldId="256"/>
            <ac:spMk id="3" creationId="{C548EF0C-9E3C-4293-A551-ACA6D3253AD7}"/>
          </ac:spMkLst>
        </pc:spChg>
        <pc:picChg chg="add mod">
          <ac:chgData name="Verónica Baldomir Pardiñas" userId="fcb44bf2b2a90e29" providerId="LiveId" clId="{D5BAD4DC-54C3-42E7-A7D8-EABD3FAA1428}" dt="2020-10-21T07:15:57.778" v="4" actId="962"/>
          <ac:picMkLst>
            <pc:docMk/>
            <pc:sldMk cId="1928628123" sldId="256"/>
            <ac:picMk id="5" creationId="{92B967B6-9119-42FB-A1D2-AA405C5501A3}"/>
          </ac:picMkLst>
        </pc:picChg>
      </pc:sldChg>
      <pc:sldChg chg="addSp delSp modSp add mod modAnim">
        <pc:chgData name="Verónica Baldomir Pardiñas" userId="fcb44bf2b2a90e29" providerId="LiveId" clId="{D5BAD4DC-54C3-42E7-A7D8-EABD3FAA1428}" dt="2020-10-21T07:32:16.463" v="267"/>
        <pc:sldMkLst>
          <pc:docMk/>
          <pc:sldMk cId="3768117309" sldId="257"/>
        </pc:sldMkLst>
        <pc:spChg chg="add del ord">
          <ac:chgData name="Verónica Baldomir Pardiñas" userId="fcb44bf2b2a90e29" providerId="LiveId" clId="{D5BAD4DC-54C3-42E7-A7D8-EABD3FAA1428}" dt="2020-10-21T07:17:15.442" v="20"/>
          <ac:spMkLst>
            <pc:docMk/>
            <pc:sldMk cId="3768117309" sldId="257"/>
            <ac:spMk id="2" creationId="{D5E5877B-D7C4-4003-A927-12B9D46CAC6C}"/>
          </ac:spMkLst>
        </pc:spChg>
        <pc:spChg chg="add del mod">
          <ac:chgData name="Verónica Baldomir Pardiñas" userId="fcb44bf2b2a90e29" providerId="LiveId" clId="{D5BAD4DC-54C3-42E7-A7D8-EABD3FAA1428}" dt="2020-10-21T07:17:02.518" v="18" actId="478"/>
          <ac:spMkLst>
            <pc:docMk/>
            <pc:sldMk cId="3768117309" sldId="257"/>
            <ac:spMk id="3" creationId="{44A6EA7E-1D95-4C5F-B83A-001A3B8B5F03}"/>
          </ac:spMkLst>
        </pc:spChg>
        <pc:spChg chg="add del mod">
          <ac:chgData name="Verónica Baldomir Pardiñas" userId="fcb44bf2b2a90e29" providerId="LiveId" clId="{D5BAD4DC-54C3-42E7-A7D8-EABD3FAA1428}" dt="2020-10-21T07:17:02.518" v="18" actId="478"/>
          <ac:spMkLst>
            <pc:docMk/>
            <pc:sldMk cId="3768117309" sldId="257"/>
            <ac:spMk id="7" creationId="{99A1AA4E-8F2D-4543-83D1-11639AB58772}"/>
          </ac:spMkLst>
        </pc:spChg>
        <pc:spChg chg="add del mod">
          <ac:chgData name="Verónica Baldomir Pardiñas" userId="fcb44bf2b2a90e29" providerId="LiveId" clId="{D5BAD4DC-54C3-42E7-A7D8-EABD3FAA1428}" dt="2020-10-21T07:17:02.518" v="18" actId="478"/>
          <ac:spMkLst>
            <pc:docMk/>
            <pc:sldMk cId="3768117309" sldId="257"/>
            <ac:spMk id="9" creationId="{E272AA21-A53E-498F-A51F-3A1C7D808C3C}"/>
          </ac:spMkLst>
        </pc:spChg>
        <pc:spChg chg="add del mod">
          <ac:chgData name="Verónica Baldomir Pardiñas" userId="fcb44bf2b2a90e29" providerId="LiveId" clId="{D5BAD4DC-54C3-42E7-A7D8-EABD3FAA1428}" dt="2020-10-21T07:17:02.518" v="18" actId="478"/>
          <ac:spMkLst>
            <pc:docMk/>
            <pc:sldMk cId="3768117309" sldId="257"/>
            <ac:spMk id="11" creationId="{766D92D3-5E72-43C2-BEBB-CF0E753143A5}"/>
          </ac:spMkLst>
        </pc:spChg>
        <pc:spChg chg="add del mod">
          <ac:chgData name="Verónica Baldomir Pardiñas" userId="fcb44bf2b2a90e29" providerId="LiveId" clId="{D5BAD4DC-54C3-42E7-A7D8-EABD3FAA1428}" dt="2020-10-21T07:17:02.518" v="18" actId="478"/>
          <ac:spMkLst>
            <pc:docMk/>
            <pc:sldMk cId="3768117309" sldId="257"/>
            <ac:spMk id="13" creationId="{D225541C-EDFB-4A72-8F9A-41B493C48D15}"/>
          </ac:spMkLst>
        </pc:spChg>
        <pc:spChg chg="add mod">
          <ac:chgData name="Verónica Baldomir Pardiñas" userId="fcb44bf2b2a90e29" providerId="LiveId" clId="{D5BAD4DC-54C3-42E7-A7D8-EABD3FAA1428}" dt="2020-10-21T07:27:31.277" v="194" actId="403"/>
          <ac:spMkLst>
            <pc:docMk/>
            <pc:sldMk cId="3768117309" sldId="257"/>
            <ac:spMk id="38" creationId="{0DFE294F-DFD3-438C-B0C6-799C4E4235AE}"/>
          </ac:spMkLst>
        </pc:spChg>
        <pc:spChg chg="add mod">
          <ac:chgData name="Verónica Baldomir Pardiñas" userId="fcb44bf2b2a90e29" providerId="LiveId" clId="{D5BAD4DC-54C3-42E7-A7D8-EABD3FAA1428}" dt="2020-10-21T07:27:31.277" v="194" actId="403"/>
          <ac:spMkLst>
            <pc:docMk/>
            <pc:sldMk cId="3768117309" sldId="257"/>
            <ac:spMk id="40" creationId="{4114F739-E1B6-4F92-B73E-EDFA8F8268DF}"/>
          </ac:spMkLst>
        </pc:spChg>
        <pc:spChg chg="add mod">
          <ac:chgData name="Verónica Baldomir Pardiñas" userId="fcb44bf2b2a90e29" providerId="LiveId" clId="{D5BAD4DC-54C3-42E7-A7D8-EABD3FAA1428}" dt="2020-10-21T07:27:31.277" v="194" actId="403"/>
          <ac:spMkLst>
            <pc:docMk/>
            <pc:sldMk cId="3768117309" sldId="257"/>
            <ac:spMk id="42" creationId="{55A90B5A-BE94-43CC-AC1E-70D7C03DC88B}"/>
          </ac:spMkLst>
        </pc:spChg>
        <pc:spChg chg="add mod">
          <ac:chgData name="Verónica Baldomir Pardiñas" userId="fcb44bf2b2a90e29" providerId="LiveId" clId="{D5BAD4DC-54C3-42E7-A7D8-EABD3FAA1428}" dt="2020-10-21T07:27:31.277" v="194" actId="403"/>
          <ac:spMkLst>
            <pc:docMk/>
            <pc:sldMk cId="3768117309" sldId="257"/>
            <ac:spMk id="44" creationId="{30A4F2DE-6059-4D58-8668-02E63E33DCA6}"/>
          </ac:spMkLst>
        </pc:spChg>
        <pc:spChg chg="add mod">
          <ac:chgData name="Verónica Baldomir Pardiñas" userId="fcb44bf2b2a90e29" providerId="LiveId" clId="{D5BAD4DC-54C3-42E7-A7D8-EABD3FAA1428}" dt="2020-10-21T07:27:31.277" v="194" actId="403"/>
          <ac:spMkLst>
            <pc:docMk/>
            <pc:sldMk cId="3768117309" sldId="257"/>
            <ac:spMk id="46" creationId="{F892AB63-2AEE-49FD-9017-6BD2015B5D71}"/>
          </ac:spMkLst>
        </pc:spChg>
        <pc:spChg chg="add mod">
          <ac:chgData name="Verónica Baldomir Pardiñas" userId="fcb44bf2b2a90e29" providerId="LiveId" clId="{D5BAD4DC-54C3-42E7-A7D8-EABD3FAA1428}" dt="2020-10-21T07:27:31.277" v="194" actId="403"/>
          <ac:spMkLst>
            <pc:docMk/>
            <pc:sldMk cId="3768117309" sldId="257"/>
            <ac:spMk id="48" creationId="{0E231F38-5C80-478F-AD52-846433480374}"/>
          </ac:spMkLst>
        </pc:spChg>
        <pc:spChg chg="add mod">
          <ac:chgData name="Verónica Baldomir Pardiñas" userId="fcb44bf2b2a90e29" providerId="LiveId" clId="{D5BAD4DC-54C3-42E7-A7D8-EABD3FAA1428}" dt="2020-10-21T07:27:31.277" v="194" actId="403"/>
          <ac:spMkLst>
            <pc:docMk/>
            <pc:sldMk cId="3768117309" sldId="257"/>
            <ac:spMk id="50" creationId="{A59B14B1-B3E9-437E-9CC7-363911937DD1}"/>
          </ac:spMkLst>
        </pc:spChg>
        <pc:spChg chg="add mod">
          <ac:chgData name="Verónica Baldomir Pardiñas" userId="fcb44bf2b2a90e29" providerId="LiveId" clId="{D5BAD4DC-54C3-42E7-A7D8-EABD3FAA1428}" dt="2020-10-21T07:27:31.277" v="194" actId="403"/>
          <ac:spMkLst>
            <pc:docMk/>
            <pc:sldMk cId="3768117309" sldId="257"/>
            <ac:spMk id="52" creationId="{8A5FA0E5-BF8F-40C2-9872-ADFA0D26F7FE}"/>
          </ac:spMkLst>
        </pc:spChg>
        <pc:spChg chg="add mod">
          <ac:chgData name="Verónica Baldomir Pardiñas" userId="fcb44bf2b2a90e29" providerId="LiveId" clId="{D5BAD4DC-54C3-42E7-A7D8-EABD3FAA1428}" dt="2020-10-21T07:27:31.277" v="194" actId="403"/>
          <ac:spMkLst>
            <pc:docMk/>
            <pc:sldMk cId="3768117309" sldId="257"/>
            <ac:spMk id="54" creationId="{E9224B8C-A969-4B15-A05A-419BDA4734C5}"/>
          </ac:spMkLst>
        </pc:spChg>
        <pc:spChg chg="add mod">
          <ac:chgData name="Verónica Baldomir Pardiñas" userId="fcb44bf2b2a90e29" providerId="LiveId" clId="{D5BAD4DC-54C3-42E7-A7D8-EABD3FAA1428}" dt="2020-10-21T07:27:31.277" v="194" actId="403"/>
          <ac:spMkLst>
            <pc:docMk/>
            <pc:sldMk cId="3768117309" sldId="257"/>
            <ac:spMk id="56" creationId="{326A3CC3-FBFA-45F7-A19B-B8FF826AD067}"/>
          </ac:spMkLst>
        </pc:spChg>
        <pc:spChg chg="add mod">
          <ac:chgData name="Verónica Baldomir Pardiñas" userId="fcb44bf2b2a90e29" providerId="LiveId" clId="{D5BAD4DC-54C3-42E7-A7D8-EABD3FAA1428}" dt="2020-10-21T07:27:31.277" v="194" actId="403"/>
          <ac:spMkLst>
            <pc:docMk/>
            <pc:sldMk cId="3768117309" sldId="257"/>
            <ac:spMk id="58" creationId="{A97136D8-E337-41E8-A60A-137A133928CB}"/>
          </ac:spMkLst>
        </pc:spChg>
        <pc:spChg chg="add mod">
          <ac:chgData name="Verónica Baldomir Pardiñas" userId="fcb44bf2b2a90e29" providerId="LiveId" clId="{D5BAD4DC-54C3-42E7-A7D8-EABD3FAA1428}" dt="2020-10-21T07:27:31.277" v="194" actId="403"/>
          <ac:spMkLst>
            <pc:docMk/>
            <pc:sldMk cId="3768117309" sldId="257"/>
            <ac:spMk id="60" creationId="{EFF671E3-DFD0-4A08-AD70-C3B39B9AE156}"/>
          </ac:spMkLst>
        </pc:spChg>
        <pc:grpChg chg="add del mod">
          <ac:chgData name="Verónica Baldomir Pardiñas" userId="fcb44bf2b2a90e29" providerId="LiveId" clId="{D5BAD4DC-54C3-42E7-A7D8-EABD3FAA1428}" dt="2020-10-21T07:22:43.079" v="132" actId="165"/>
          <ac:grpSpMkLst>
            <pc:docMk/>
            <pc:sldMk cId="3768117309" sldId="257"/>
            <ac:grpSpMk id="37" creationId="{8D293EC3-F1A2-4C8E-B2F1-7C092A6EACB5}"/>
          </ac:grpSpMkLst>
        </pc:grpChg>
        <pc:picChg chg="del">
          <ac:chgData name="Verónica Baldomir Pardiñas" userId="fcb44bf2b2a90e29" providerId="LiveId" clId="{D5BAD4DC-54C3-42E7-A7D8-EABD3FAA1428}" dt="2020-10-21T07:17:15.442" v="20"/>
          <ac:picMkLst>
            <pc:docMk/>
            <pc:sldMk cId="3768117309" sldId="257"/>
            <ac:picMk id="5" creationId="{92B967B6-9119-42FB-A1D2-AA405C5501A3}"/>
          </ac:picMkLst>
        </pc:picChg>
        <pc:picChg chg="mod topLvl">
          <ac:chgData name="Verónica Baldomir Pardiñas" userId="fcb44bf2b2a90e29" providerId="LiveId" clId="{D5BAD4DC-54C3-42E7-A7D8-EABD3FAA1428}" dt="2020-10-21T07:22:43.079" v="132" actId="165"/>
          <ac:picMkLst>
            <pc:docMk/>
            <pc:sldMk cId="3768117309" sldId="257"/>
            <ac:picMk id="14" creationId="{11AEB585-A366-45D6-916C-2EF822A9BD40}"/>
          </ac:picMkLst>
        </pc:picChg>
        <pc:picChg chg="add mod topLvl">
          <ac:chgData name="Verónica Baldomir Pardiñas" userId="fcb44bf2b2a90e29" providerId="LiveId" clId="{D5BAD4DC-54C3-42E7-A7D8-EABD3FAA1428}" dt="2020-10-21T07:22:43.079" v="132" actId="165"/>
          <ac:picMkLst>
            <pc:docMk/>
            <pc:sldMk cId="3768117309" sldId="257"/>
            <ac:picMk id="16" creationId="{6EE5A3CD-3BC8-4914-B5D1-9395B8686ACF}"/>
          </ac:picMkLst>
        </pc:picChg>
        <pc:picChg chg="add mod topLvl">
          <ac:chgData name="Verónica Baldomir Pardiñas" userId="fcb44bf2b2a90e29" providerId="LiveId" clId="{D5BAD4DC-54C3-42E7-A7D8-EABD3FAA1428}" dt="2020-10-21T07:22:43.079" v="132" actId="165"/>
          <ac:picMkLst>
            <pc:docMk/>
            <pc:sldMk cId="3768117309" sldId="257"/>
            <ac:picMk id="18" creationId="{E03849EF-F649-443C-A326-2B3EDAA4D4EE}"/>
          </ac:picMkLst>
        </pc:picChg>
        <pc:picChg chg="add mod topLvl">
          <ac:chgData name="Verónica Baldomir Pardiñas" userId="fcb44bf2b2a90e29" providerId="LiveId" clId="{D5BAD4DC-54C3-42E7-A7D8-EABD3FAA1428}" dt="2020-10-21T07:22:43.079" v="132" actId="165"/>
          <ac:picMkLst>
            <pc:docMk/>
            <pc:sldMk cId="3768117309" sldId="257"/>
            <ac:picMk id="20" creationId="{EBE6B5C1-93AD-48D2-8E34-159B12A218A4}"/>
          </ac:picMkLst>
        </pc:picChg>
        <pc:picChg chg="add mod topLvl">
          <ac:chgData name="Verónica Baldomir Pardiñas" userId="fcb44bf2b2a90e29" providerId="LiveId" clId="{D5BAD4DC-54C3-42E7-A7D8-EABD3FAA1428}" dt="2020-10-21T07:22:43.079" v="132" actId="165"/>
          <ac:picMkLst>
            <pc:docMk/>
            <pc:sldMk cId="3768117309" sldId="257"/>
            <ac:picMk id="22" creationId="{A8A1A1AA-3321-42F5-89DD-3DBC53B3BBE7}"/>
          </ac:picMkLst>
        </pc:picChg>
        <pc:picChg chg="add mod topLvl">
          <ac:chgData name="Verónica Baldomir Pardiñas" userId="fcb44bf2b2a90e29" providerId="LiveId" clId="{D5BAD4DC-54C3-42E7-A7D8-EABD3FAA1428}" dt="2020-10-21T07:22:43.079" v="132" actId="165"/>
          <ac:picMkLst>
            <pc:docMk/>
            <pc:sldMk cId="3768117309" sldId="257"/>
            <ac:picMk id="24" creationId="{2597B541-E48C-4D68-8B45-A700EE7DE01C}"/>
          </ac:picMkLst>
        </pc:picChg>
        <pc:picChg chg="add mod topLvl">
          <ac:chgData name="Verónica Baldomir Pardiñas" userId="fcb44bf2b2a90e29" providerId="LiveId" clId="{D5BAD4DC-54C3-42E7-A7D8-EABD3FAA1428}" dt="2020-10-21T07:22:43.079" v="132" actId="165"/>
          <ac:picMkLst>
            <pc:docMk/>
            <pc:sldMk cId="3768117309" sldId="257"/>
            <ac:picMk id="26" creationId="{3C8EBFF0-DE55-4E93-9137-4122E2EFD99B}"/>
          </ac:picMkLst>
        </pc:picChg>
        <pc:picChg chg="add mod topLvl">
          <ac:chgData name="Verónica Baldomir Pardiñas" userId="fcb44bf2b2a90e29" providerId="LiveId" clId="{D5BAD4DC-54C3-42E7-A7D8-EABD3FAA1428}" dt="2020-10-21T07:22:43.079" v="132" actId="165"/>
          <ac:picMkLst>
            <pc:docMk/>
            <pc:sldMk cId="3768117309" sldId="257"/>
            <ac:picMk id="28" creationId="{9C91DEB8-F01E-4791-9A50-94D6D42FB7E6}"/>
          </ac:picMkLst>
        </pc:picChg>
        <pc:picChg chg="add mod topLvl">
          <ac:chgData name="Verónica Baldomir Pardiñas" userId="fcb44bf2b2a90e29" providerId="LiveId" clId="{D5BAD4DC-54C3-42E7-A7D8-EABD3FAA1428}" dt="2020-10-21T07:22:43.079" v="132" actId="165"/>
          <ac:picMkLst>
            <pc:docMk/>
            <pc:sldMk cId="3768117309" sldId="257"/>
            <ac:picMk id="30" creationId="{53A1C443-B9D1-4C6E-8FA5-79D1FF66205B}"/>
          </ac:picMkLst>
        </pc:picChg>
        <pc:picChg chg="add mod topLvl">
          <ac:chgData name="Verónica Baldomir Pardiñas" userId="fcb44bf2b2a90e29" providerId="LiveId" clId="{D5BAD4DC-54C3-42E7-A7D8-EABD3FAA1428}" dt="2020-10-21T07:22:43.079" v="132" actId="165"/>
          <ac:picMkLst>
            <pc:docMk/>
            <pc:sldMk cId="3768117309" sldId="257"/>
            <ac:picMk id="32" creationId="{7DADB75B-76A5-4A6D-B560-A4CD8779535F}"/>
          </ac:picMkLst>
        </pc:picChg>
        <pc:picChg chg="add mod topLvl">
          <ac:chgData name="Verónica Baldomir Pardiñas" userId="fcb44bf2b2a90e29" providerId="LiveId" clId="{D5BAD4DC-54C3-42E7-A7D8-EABD3FAA1428}" dt="2020-10-21T07:22:43.079" v="132" actId="165"/>
          <ac:picMkLst>
            <pc:docMk/>
            <pc:sldMk cId="3768117309" sldId="257"/>
            <ac:picMk id="34" creationId="{21677F9B-A93B-4B5B-948A-A1ABA160243E}"/>
          </ac:picMkLst>
        </pc:picChg>
        <pc:picChg chg="add mod topLvl">
          <ac:chgData name="Verónica Baldomir Pardiñas" userId="fcb44bf2b2a90e29" providerId="LiveId" clId="{D5BAD4DC-54C3-42E7-A7D8-EABD3FAA1428}" dt="2020-10-21T07:22:43.079" v="132" actId="165"/>
          <ac:picMkLst>
            <pc:docMk/>
            <pc:sldMk cId="3768117309" sldId="257"/>
            <ac:picMk id="36" creationId="{F81C5A64-A59B-4D88-B465-357AFF81B40F}"/>
          </ac:picMkLst>
        </pc:picChg>
      </pc:sldChg>
      <pc:sldChg chg="delSp modSp add del mod">
        <pc:chgData name="Verónica Baldomir Pardiñas" userId="fcb44bf2b2a90e29" providerId="LiveId" clId="{D5BAD4DC-54C3-42E7-A7D8-EABD3FAA1428}" dt="2020-10-21T07:19:32.579" v="50" actId="47"/>
        <pc:sldMkLst>
          <pc:docMk/>
          <pc:sldMk cId="3001944752" sldId="258"/>
        </pc:sldMkLst>
        <pc:spChg chg="del">
          <ac:chgData name="Verónica Baldomir Pardiñas" userId="fcb44bf2b2a90e29" providerId="LiveId" clId="{D5BAD4DC-54C3-42E7-A7D8-EABD3FAA1428}" dt="2020-10-21T07:17:26.390" v="21" actId="478"/>
          <ac:spMkLst>
            <pc:docMk/>
            <pc:sldMk cId="3001944752" sldId="258"/>
            <ac:spMk id="2" creationId="{D5E5877B-D7C4-4003-A927-12B9D46CAC6C}"/>
          </ac:spMkLst>
        </pc:spChg>
        <pc:spChg chg="del ord">
          <ac:chgData name="Verónica Baldomir Pardiñas" userId="fcb44bf2b2a90e29" providerId="LiveId" clId="{D5BAD4DC-54C3-42E7-A7D8-EABD3FAA1428}" dt="2020-10-21T07:17:35.745" v="23"/>
          <ac:spMkLst>
            <pc:docMk/>
            <pc:sldMk cId="3001944752" sldId="258"/>
            <ac:spMk id="3" creationId="{44A6EA7E-1D95-4C5F-B83A-001A3B8B5F03}"/>
          </ac:spMkLst>
        </pc:spChg>
        <pc:spChg chg="del">
          <ac:chgData name="Verónica Baldomir Pardiñas" userId="fcb44bf2b2a90e29" providerId="LiveId" clId="{D5BAD4DC-54C3-42E7-A7D8-EABD3FAA1428}" dt="2020-10-21T07:17:26.390" v="21" actId="478"/>
          <ac:spMkLst>
            <pc:docMk/>
            <pc:sldMk cId="3001944752" sldId="258"/>
            <ac:spMk id="7" creationId="{99A1AA4E-8F2D-4543-83D1-11639AB58772}"/>
          </ac:spMkLst>
        </pc:spChg>
        <pc:spChg chg="del">
          <ac:chgData name="Verónica Baldomir Pardiñas" userId="fcb44bf2b2a90e29" providerId="LiveId" clId="{D5BAD4DC-54C3-42E7-A7D8-EABD3FAA1428}" dt="2020-10-21T07:17:26.390" v="21" actId="478"/>
          <ac:spMkLst>
            <pc:docMk/>
            <pc:sldMk cId="3001944752" sldId="258"/>
            <ac:spMk id="9" creationId="{E272AA21-A53E-498F-A51F-3A1C7D808C3C}"/>
          </ac:spMkLst>
        </pc:spChg>
        <pc:spChg chg="del">
          <ac:chgData name="Verónica Baldomir Pardiñas" userId="fcb44bf2b2a90e29" providerId="LiveId" clId="{D5BAD4DC-54C3-42E7-A7D8-EABD3FAA1428}" dt="2020-10-21T07:17:26.390" v="21" actId="478"/>
          <ac:spMkLst>
            <pc:docMk/>
            <pc:sldMk cId="3001944752" sldId="258"/>
            <ac:spMk id="11" creationId="{766D92D3-5E72-43C2-BEBB-CF0E753143A5}"/>
          </ac:spMkLst>
        </pc:spChg>
        <pc:spChg chg="del">
          <ac:chgData name="Verónica Baldomir Pardiñas" userId="fcb44bf2b2a90e29" providerId="LiveId" clId="{D5BAD4DC-54C3-42E7-A7D8-EABD3FAA1428}" dt="2020-10-21T07:17:26.390" v="21" actId="478"/>
          <ac:spMkLst>
            <pc:docMk/>
            <pc:sldMk cId="3001944752" sldId="258"/>
            <ac:spMk id="13" creationId="{D225541C-EDFB-4A72-8F9A-41B493C48D15}"/>
          </ac:spMkLst>
        </pc:spChg>
        <pc:picChg chg="del">
          <ac:chgData name="Verónica Baldomir Pardiñas" userId="fcb44bf2b2a90e29" providerId="LiveId" clId="{D5BAD4DC-54C3-42E7-A7D8-EABD3FAA1428}" dt="2020-10-21T07:17:35.745" v="23"/>
          <ac:picMkLst>
            <pc:docMk/>
            <pc:sldMk cId="3001944752" sldId="258"/>
            <ac:picMk id="5" creationId="{92B967B6-9119-42FB-A1D2-AA405C5501A3}"/>
          </ac:picMkLst>
        </pc:picChg>
        <pc:picChg chg="del mod">
          <ac:chgData name="Verónica Baldomir Pardiñas" userId="fcb44bf2b2a90e29" providerId="LiveId" clId="{D5BAD4DC-54C3-42E7-A7D8-EABD3FAA1428}" dt="2020-10-21T07:19:10.704" v="42" actId="21"/>
          <ac:picMkLst>
            <pc:docMk/>
            <pc:sldMk cId="3001944752" sldId="258"/>
            <ac:picMk id="10" creationId="{9D1F023D-BB1A-49D1-90CA-C6EC79C01992}"/>
          </ac:picMkLst>
        </pc:picChg>
      </pc:sldChg>
      <pc:sldChg chg="addSp delSp modSp add del mod">
        <pc:chgData name="Verónica Baldomir Pardiñas" userId="fcb44bf2b2a90e29" providerId="LiveId" clId="{D5BAD4DC-54C3-42E7-A7D8-EABD3FAA1428}" dt="2020-10-21T07:19:33.322" v="51" actId="47"/>
        <pc:sldMkLst>
          <pc:docMk/>
          <pc:sldMk cId="216918146" sldId="259"/>
        </pc:sldMkLst>
        <pc:spChg chg="del">
          <ac:chgData name="Verónica Baldomir Pardiñas" userId="fcb44bf2b2a90e29" providerId="LiveId" clId="{D5BAD4DC-54C3-42E7-A7D8-EABD3FAA1428}" dt="2020-10-21T07:17:40.490" v="24" actId="478"/>
          <ac:spMkLst>
            <pc:docMk/>
            <pc:sldMk cId="216918146" sldId="259"/>
            <ac:spMk id="2" creationId="{D5E5877B-D7C4-4003-A927-12B9D46CAC6C}"/>
          </ac:spMkLst>
        </pc:spChg>
        <pc:spChg chg="del">
          <ac:chgData name="Verónica Baldomir Pardiñas" userId="fcb44bf2b2a90e29" providerId="LiveId" clId="{D5BAD4DC-54C3-42E7-A7D8-EABD3FAA1428}" dt="2020-10-21T07:17:40.490" v="24" actId="478"/>
          <ac:spMkLst>
            <pc:docMk/>
            <pc:sldMk cId="216918146" sldId="259"/>
            <ac:spMk id="3" creationId="{44A6EA7E-1D95-4C5F-B83A-001A3B8B5F03}"/>
          </ac:spMkLst>
        </pc:spChg>
        <pc:spChg chg="add del ord">
          <ac:chgData name="Verónica Baldomir Pardiñas" userId="fcb44bf2b2a90e29" providerId="LiveId" clId="{D5BAD4DC-54C3-42E7-A7D8-EABD3FAA1428}" dt="2020-10-21T07:18:00.971" v="28"/>
          <ac:spMkLst>
            <pc:docMk/>
            <pc:sldMk cId="216918146" sldId="259"/>
            <ac:spMk id="7" creationId="{99A1AA4E-8F2D-4543-83D1-11639AB58772}"/>
          </ac:spMkLst>
        </pc:spChg>
        <pc:spChg chg="del">
          <ac:chgData name="Verónica Baldomir Pardiñas" userId="fcb44bf2b2a90e29" providerId="LiveId" clId="{D5BAD4DC-54C3-42E7-A7D8-EABD3FAA1428}" dt="2020-10-21T07:17:40.490" v="24" actId="478"/>
          <ac:spMkLst>
            <pc:docMk/>
            <pc:sldMk cId="216918146" sldId="259"/>
            <ac:spMk id="9" creationId="{E272AA21-A53E-498F-A51F-3A1C7D808C3C}"/>
          </ac:spMkLst>
        </pc:spChg>
        <pc:spChg chg="mod">
          <ac:chgData name="Verónica Baldomir Pardiñas" userId="fcb44bf2b2a90e29" providerId="LiveId" clId="{D5BAD4DC-54C3-42E7-A7D8-EABD3FAA1428}" dt="2020-10-21T07:17:51.201" v="26"/>
          <ac:spMkLst>
            <pc:docMk/>
            <pc:sldMk cId="216918146" sldId="259"/>
            <ac:spMk id="10" creationId="{CA778EF6-C0A0-4FA3-ABD8-E6DF7D5A6887}"/>
          </ac:spMkLst>
        </pc:spChg>
        <pc:spChg chg="del">
          <ac:chgData name="Verónica Baldomir Pardiñas" userId="fcb44bf2b2a90e29" providerId="LiveId" clId="{D5BAD4DC-54C3-42E7-A7D8-EABD3FAA1428}" dt="2020-10-21T07:17:40.490" v="24" actId="478"/>
          <ac:spMkLst>
            <pc:docMk/>
            <pc:sldMk cId="216918146" sldId="259"/>
            <ac:spMk id="11" creationId="{766D92D3-5E72-43C2-BEBB-CF0E753143A5}"/>
          </ac:spMkLst>
        </pc:spChg>
        <pc:spChg chg="del">
          <ac:chgData name="Verónica Baldomir Pardiñas" userId="fcb44bf2b2a90e29" providerId="LiveId" clId="{D5BAD4DC-54C3-42E7-A7D8-EABD3FAA1428}" dt="2020-10-21T07:17:40.490" v="24" actId="478"/>
          <ac:spMkLst>
            <pc:docMk/>
            <pc:sldMk cId="216918146" sldId="259"/>
            <ac:spMk id="13" creationId="{D225541C-EDFB-4A72-8F9A-41B493C48D15}"/>
          </ac:spMkLst>
        </pc:spChg>
        <pc:picChg chg="add del">
          <ac:chgData name="Verónica Baldomir Pardiñas" userId="fcb44bf2b2a90e29" providerId="LiveId" clId="{D5BAD4DC-54C3-42E7-A7D8-EABD3FAA1428}" dt="2020-10-21T07:18:00.971" v="28"/>
          <ac:picMkLst>
            <pc:docMk/>
            <pc:sldMk cId="216918146" sldId="259"/>
            <ac:picMk id="5" creationId="{92B967B6-9119-42FB-A1D2-AA405C5501A3}"/>
          </ac:picMkLst>
        </pc:picChg>
        <pc:picChg chg="del mod">
          <ac:chgData name="Verónica Baldomir Pardiñas" userId="fcb44bf2b2a90e29" providerId="LiveId" clId="{D5BAD4DC-54C3-42E7-A7D8-EABD3FAA1428}" dt="2020-10-21T07:19:15.736" v="44" actId="21"/>
          <ac:picMkLst>
            <pc:docMk/>
            <pc:sldMk cId="216918146" sldId="259"/>
            <ac:picMk id="12" creationId="{74FF9722-430B-4828-BE20-6A09D7A1E056}"/>
          </ac:picMkLst>
        </pc:picChg>
      </pc:sldChg>
      <pc:sldChg chg="delSp modSp add del mod">
        <pc:chgData name="Verónica Baldomir Pardiñas" userId="fcb44bf2b2a90e29" providerId="LiveId" clId="{D5BAD4DC-54C3-42E7-A7D8-EABD3FAA1428}" dt="2020-10-21T07:19:33.767" v="52" actId="47"/>
        <pc:sldMkLst>
          <pc:docMk/>
          <pc:sldMk cId="2055327402" sldId="260"/>
        </pc:sldMkLst>
        <pc:spChg chg="del">
          <ac:chgData name="Verónica Baldomir Pardiñas" userId="fcb44bf2b2a90e29" providerId="LiveId" clId="{D5BAD4DC-54C3-42E7-A7D8-EABD3FAA1428}" dt="2020-10-21T07:18:05.720" v="29" actId="478"/>
          <ac:spMkLst>
            <pc:docMk/>
            <pc:sldMk cId="2055327402" sldId="260"/>
            <ac:spMk id="2" creationId="{D5E5877B-D7C4-4003-A927-12B9D46CAC6C}"/>
          </ac:spMkLst>
        </pc:spChg>
        <pc:spChg chg="del">
          <ac:chgData name="Verónica Baldomir Pardiñas" userId="fcb44bf2b2a90e29" providerId="LiveId" clId="{D5BAD4DC-54C3-42E7-A7D8-EABD3FAA1428}" dt="2020-10-21T07:18:05.720" v="29" actId="478"/>
          <ac:spMkLst>
            <pc:docMk/>
            <pc:sldMk cId="2055327402" sldId="260"/>
            <ac:spMk id="3" creationId="{44A6EA7E-1D95-4C5F-B83A-001A3B8B5F03}"/>
          </ac:spMkLst>
        </pc:spChg>
        <pc:spChg chg="del">
          <ac:chgData name="Verónica Baldomir Pardiñas" userId="fcb44bf2b2a90e29" providerId="LiveId" clId="{D5BAD4DC-54C3-42E7-A7D8-EABD3FAA1428}" dt="2020-10-21T07:18:05.720" v="29" actId="478"/>
          <ac:spMkLst>
            <pc:docMk/>
            <pc:sldMk cId="2055327402" sldId="260"/>
            <ac:spMk id="7" creationId="{99A1AA4E-8F2D-4543-83D1-11639AB58772}"/>
          </ac:spMkLst>
        </pc:spChg>
        <pc:spChg chg="del ord">
          <ac:chgData name="Verónica Baldomir Pardiñas" userId="fcb44bf2b2a90e29" providerId="LiveId" clId="{D5BAD4DC-54C3-42E7-A7D8-EABD3FAA1428}" dt="2020-10-21T07:18:14.064" v="31"/>
          <ac:spMkLst>
            <pc:docMk/>
            <pc:sldMk cId="2055327402" sldId="260"/>
            <ac:spMk id="9" creationId="{E272AA21-A53E-498F-A51F-3A1C7D808C3C}"/>
          </ac:spMkLst>
        </pc:spChg>
        <pc:spChg chg="del">
          <ac:chgData name="Verónica Baldomir Pardiñas" userId="fcb44bf2b2a90e29" providerId="LiveId" clId="{D5BAD4DC-54C3-42E7-A7D8-EABD3FAA1428}" dt="2020-10-21T07:18:05.720" v="29" actId="478"/>
          <ac:spMkLst>
            <pc:docMk/>
            <pc:sldMk cId="2055327402" sldId="260"/>
            <ac:spMk id="11" creationId="{766D92D3-5E72-43C2-BEBB-CF0E753143A5}"/>
          </ac:spMkLst>
        </pc:spChg>
        <pc:spChg chg="del">
          <ac:chgData name="Verónica Baldomir Pardiñas" userId="fcb44bf2b2a90e29" providerId="LiveId" clId="{D5BAD4DC-54C3-42E7-A7D8-EABD3FAA1428}" dt="2020-10-21T07:18:05.720" v="29" actId="478"/>
          <ac:spMkLst>
            <pc:docMk/>
            <pc:sldMk cId="2055327402" sldId="260"/>
            <ac:spMk id="13" creationId="{D225541C-EDFB-4A72-8F9A-41B493C48D15}"/>
          </ac:spMkLst>
        </pc:spChg>
        <pc:picChg chg="del">
          <ac:chgData name="Verónica Baldomir Pardiñas" userId="fcb44bf2b2a90e29" providerId="LiveId" clId="{D5BAD4DC-54C3-42E7-A7D8-EABD3FAA1428}" dt="2020-10-21T07:18:14.064" v="31"/>
          <ac:picMkLst>
            <pc:docMk/>
            <pc:sldMk cId="2055327402" sldId="260"/>
            <ac:picMk id="5" creationId="{92B967B6-9119-42FB-A1D2-AA405C5501A3}"/>
          </ac:picMkLst>
        </pc:picChg>
        <pc:picChg chg="del mod">
          <ac:chgData name="Verónica Baldomir Pardiñas" userId="fcb44bf2b2a90e29" providerId="LiveId" clId="{D5BAD4DC-54C3-42E7-A7D8-EABD3FAA1428}" dt="2020-10-21T07:19:20.905" v="46" actId="21"/>
          <ac:picMkLst>
            <pc:docMk/>
            <pc:sldMk cId="2055327402" sldId="260"/>
            <ac:picMk id="10" creationId="{80A43F4E-6D08-4593-84BA-09FB6058A428}"/>
          </ac:picMkLst>
        </pc:picChg>
      </pc:sldChg>
      <pc:sldChg chg="addSp delSp modSp add del mod">
        <pc:chgData name="Verónica Baldomir Pardiñas" userId="fcb44bf2b2a90e29" providerId="LiveId" clId="{D5BAD4DC-54C3-42E7-A7D8-EABD3FAA1428}" dt="2020-10-21T07:19:34.136" v="53" actId="47"/>
        <pc:sldMkLst>
          <pc:docMk/>
          <pc:sldMk cId="339868675" sldId="261"/>
        </pc:sldMkLst>
        <pc:spChg chg="del">
          <ac:chgData name="Verónica Baldomir Pardiñas" userId="fcb44bf2b2a90e29" providerId="LiveId" clId="{D5BAD4DC-54C3-42E7-A7D8-EABD3FAA1428}" dt="2020-10-21T07:18:18.672" v="32" actId="478"/>
          <ac:spMkLst>
            <pc:docMk/>
            <pc:sldMk cId="339868675" sldId="261"/>
            <ac:spMk id="2" creationId="{D5E5877B-D7C4-4003-A927-12B9D46CAC6C}"/>
          </ac:spMkLst>
        </pc:spChg>
        <pc:spChg chg="del">
          <ac:chgData name="Verónica Baldomir Pardiñas" userId="fcb44bf2b2a90e29" providerId="LiveId" clId="{D5BAD4DC-54C3-42E7-A7D8-EABD3FAA1428}" dt="2020-10-21T07:18:18.672" v="32" actId="478"/>
          <ac:spMkLst>
            <pc:docMk/>
            <pc:sldMk cId="339868675" sldId="261"/>
            <ac:spMk id="3" creationId="{44A6EA7E-1D95-4C5F-B83A-001A3B8B5F03}"/>
          </ac:spMkLst>
        </pc:spChg>
        <pc:spChg chg="del">
          <ac:chgData name="Verónica Baldomir Pardiñas" userId="fcb44bf2b2a90e29" providerId="LiveId" clId="{D5BAD4DC-54C3-42E7-A7D8-EABD3FAA1428}" dt="2020-10-21T07:18:18.672" v="32" actId="478"/>
          <ac:spMkLst>
            <pc:docMk/>
            <pc:sldMk cId="339868675" sldId="261"/>
            <ac:spMk id="7" creationId="{99A1AA4E-8F2D-4543-83D1-11639AB58772}"/>
          </ac:spMkLst>
        </pc:spChg>
        <pc:spChg chg="del">
          <ac:chgData name="Verónica Baldomir Pardiñas" userId="fcb44bf2b2a90e29" providerId="LiveId" clId="{D5BAD4DC-54C3-42E7-A7D8-EABD3FAA1428}" dt="2020-10-21T07:18:18.672" v="32" actId="478"/>
          <ac:spMkLst>
            <pc:docMk/>
            <pc:sldMk cId="339868675" sldId="261"/>
            <ac:spMk id="9" creationId="{E272AA21-A53E-498F-A51F-3A1C7D808C3C}"/>
          </ac:spMkLst>
        </pc:spChg>
        <pc:spChg chg="mod">
          <ac:chgData name="Verónica Baldomir Pardiñas" userId="fcb44bf2b2a90e29" providerId="LiveId" clId="{D5BAD4DC-54C3-42E7-A7D8-EABD3FAA1428}" dt="2020-10-21T07:18:27.715" v="34"/>
          <ac:spMkLst>
            <pc:docMk/>
            <pc:sldMk cId="339868675" sldId="261"/>
            <ac:spMk id="10" creationId="{C6D46BFB-E6E1-49A1-8C08-B1B8CC6098EC}"/>
          </ac:spMkLst>
        </pc:spChg>
        <pc:spChg chg="add del ord">
          <ac:chgData name="Verónica Baldomir Pardiñas" userId="fcb44bf2b2a90e29" providerId="LiveId" clId="{D5BAD4DC-54C3-42E7-A7D8-EABD3FAA1428}" dt="2020-10-21T07:18:35.831" v="36"/>
          <ac:spMkLst>
            <pc:docMk/>
            <pc:sldMk cId="339868675" sldId="261"/>
            <ac:spMk id="11" creationId="{766D92D3-5E72-43C2-BEBB-CF0E753143A5}"/>
          </ac:spMkLst>
        </pc:spChg>
        <pc:spChg chg="del">
          <ac:chgData name="Verónica Baldomir Pardiñas" userId="fcb44bf2b2a90e29" providerId="LiveId" clId="{D5BAD4DC-54C3-42E7-A7D8-EABD3FAA1428}" dt="2020-10-21T07:18:18.672" v="32" actId="478"/>
          <ac:spMkLst>
            <pc:docMk/>
            <pc:sldMk cId="339868675" sldId="261"/>
            <ac:spMk id="13" creationId="{D225541C-EDFB-4A72-8F9A-41B493C48D15}"/>
          </ac:spMkLst>
        </pc:spChg>
        <pc:picChg chg="add del">
          <ac:chgData name="Verónica Baldomir Pardiñas" userId="fcb44bf2b2a90e29" providerId="LiveId" clId="{D5BAD4DC-54C3-42E7-A7D8-EABD3FAA1428}" dt="2020-10-21T07:18:35.831" v="36"/>
          <ac:picMkLst>
            <pc:docMk/>
            <pc:sldMk cId="339868675" sldId="261"/>
            <ac:picMk id="5" creationId="{92B967B6-9119-42FB-A1D2-AA405C5501A3}"/>
          </ac:picMkLst>
        </pc:picChg>
        <pc:picChg chg="del mod">
          <ac:chgData name="Verónica Baldomir Pardiñas" userId="fcb44bf2b2a90e29" providerId="LiveId" clId="{D5BAD4DC-54C3-42E7-A7D8-EABD3FAA1428}" dt="2020-10-21T07:19:27.733" v="48" actId="21"/>
          <ac:picMkLst>
            <pc:docMk/>
            <pc:sldMk cId="339868675" sldId="261"/>
            <ac:picMk id="12" creationId="{1760AE9B-5B90-440C-97CC-66F43C8E1F7D}"/>
          </ac:picMkLst>
        </pc:picChg>
      </pc:sldChg>
      <pc:sldChg chg="delSp modSp add del mod">
        <pc:chgData name="Verónica Baldomir Pardiñas" userId="fcb44bf2b2a90e29" providerId="LiveId" clId="{D5BAD4DC-54C3-42E7-A7D8-EABD3FAA1428}" dt="2020-10-21T07:19:34.569" v="54" actId="47"/>
        <pc:sldMkLst>
          <pc:docMk/>
          <pc:sldMk cId="935085092" sldId="262"/>
        </pc:sldMkLst>
        <pc:spChg chg="del">
          <ac:chgData name="Verónica Baldomir Pardiñas" userId="fcb44bf2b2a90e29" providerId="LiveId" clId="{D5BAD4DC-54C3-42E7-A7D8-EABD3FAA1428}" dt="2020-10-21T07:18:45.176" v="37" actId="478"/>
          <ac:spMkLst>
            <pc:docMk/>
            <pc:sldMk cId="935085092" sldId="262"/>
            <ac:spMk id="2" creationId="{D5E5877B-D7C4-4003-A927-12B9D46CAC6C}"/>
          </ac:spMkLst>
        </pc:spChg>
        <pc:spChg chg="del">
          <ac:chgData name="Verónica Baldomir Pardiñas" userId="fcb44bf2b2a90e29" providerId="LiveId" clId="{D5BAD4DC-54C3-42E7-A7D8-EABD3FAA1428}" dt="2020-10-21T07:18:45.176" v="37" actId="478"/>
          <ac:spMkLst>
            <pc:docMk/>
            <pc:sldMk cId="935085092" sldId="262"/>
            <ac:spMk id="3" creationId="{44A6EA7E-1D95-4C5F-B83A-001A3B8B5F03}"/>
          </ac:spMkLst>
        </pc:spChg>
        <pc:spChg chg="del">
          <ac:chgData name="Verónica Baldomir Pardiñas" userId="fcb44bf2b2a90e29" providerId="LiveId" clId="{D5BAD4DC-54C3-42E7-A7D8-EABD3FAA1428}" dt="2020-10-21T07:18:45.176" v="37" actId="478"/>
          <ac:spMkLst>
            <pc:docMk/>
            <pc:sldMk cId="935085092" sldId="262"/>
            <ac:spMk id="7" creationId="{99A1AA4E-8F2D-4543-83D1-11639AB58772}"/>
          </ac:spMkLst>
        </pc:spChg>
        <pc:spChg chg="del">
          <ac:chgData name="Verónica Baldomir Pardiñas" userId="fcb44bf2b2a90e29" providerId="LiveId" clId="{D5BAD4DC-54C3-42E7-A7D8-EABD3FAA1428}" dt="2020-10-21T07:18:45.176" v="37" actId="478"/>
          <ac:spMkLst>
            <pc:docMk/>
            <pc:sldMk cId="935085092" sldId="262"/>
            <ac:spMk id="9" creationId="{E272AA21-A53E-498F-A51F-3A1C7D808C3C}"/>
          </ac:spMkLst>
        </pc:spChg>
        <pc:spChg chg="del">
          <ac:chgData name="Verónica Baldomir Pardiñas" userId="fcb44bf2b2a90e29" providerId="LiveId" clId="{D5BAD4DC-54C3-42E7-A7D8-EABD3FAA1428}" dt="2020-10-21T07:18:45.176" v="37" actId="478"/>
          <ac:spMkLst>
            <pc:docMk/>
            <pc:sldMk cId="935085092" sldId="262"/>
            <ac:spMk id="11" creationId="{766D92D3-5E72-43C2-BEBB-CF0E753143A5}"/>
          </ac:spMkLst>
        </pc:spChg>
        <pc:spChg chg="del ord">
          <ac:chgData name="Verónica Baldomir Pardiñas" userId="fcb44bf2b2a90e29" providerId="LiveId" clId="{D5BAD4DC-54C3-42E7-A7D8-EABD3FAA1428}" dt="2020-10-21T07:19:02.927" v="39"/>
          <ac:spMkLst>
            <pc:docMk/>
            <pc:sldMk cId="935085092" sldId="262"/>
            <ac:spMk id="13" creationId="{D225541C-EDFB-4A72-8F9A-41B493C48D15}"/>
          </ac:spMkLst>
        </pc:spChg>
        <pc:picChg chg="del">
          <ac:chgData name="Verónica Baldomir Pardiñas" userId="fcb44bf2b2a90e29" providerId="LiveId" clId="{D5BAD4DC-54C3-42E7-A7D8-EABD3FAA1428}" dt="2020-10-21T07:19:02.927" v="39"/>
          <ac:picMkLst>
            <pc:docMk/>
            <pc:sldMk cId="935085092" sldId="262"/>
            <ac:picMk id="5" creationId="{92B967B6-9119-42FB-A1D2-AA405C5501A3}"/>
          </ac:picMkLst>
        </pc:picChg>
        <pc:picChg chg="del mod">
          <ac:chgData name="Verónica Baldomir Pardiñas" userId="fcb44bf2b2a90e29" providerId="LiveId" clId="{D5BAD4DC-54C3-42E7-A7D8-EABD3FAA1428}" dt="2020-10-21T07:19:05.567" v="40" actId="21"/>
          <ac:picMkLst>
            <pc:docMk/>
            <pc:sldMk cId="935085092" sldId="262"/>
            <ac:picMk id="10" creationId="{9F495C60-B1B4-4859-B825-86FC1F543D3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ED1B0-FFCD-4CEC-A4CF-C1301C73B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28E700-269D-48D2-A474-893C32CC7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9848F6-8F9A-4474-B814-1353AFAB8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65FD-C4CB-4956-80BC-1737EA0445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73D9D3-7424-47BC-AD6E-8B9BC3E3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B2C501-9E5E-45C3-803A-D57E01D5C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DC1-4606-42CB-AFBF-C64698CA0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5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84186D-1EA2-4220-B735-4C9F0F883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18A759-7DD5-4073-8FE7-D0F40BF30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952A50-901F-4F92-95D3-FB4FD7846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65FD-C4CB-4956-80BC-1737EA0445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B15F0F-A095-4CFF-BE62-A7A2EFF31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CAB766-402C-4A37-9263-CAF7A2AE5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DC1-4606-42CB-AFBF-C64698CA0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89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E0347E-AC16-4393-B5ED-A055AE9BB0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E2BFA8-9C53-4010-ABF4-F9508AE86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331D54-90CD-4516-B8A1-2C5B4EF59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65FD-C4CB-4956-80BC-1737EA0445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639D2C-0CB7-4F6E-8826-4AE73A120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7FE928-0D38-4276-BDE0-24BE43690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DC1-4606-42CB-AFBF-C64698CA0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17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8DEFB-F70C-45D7-B15A-826BC1F52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45E7FE-574A-4E50-ABED-833581934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E86B9E-02DA-44CB-87FA-79F2B647F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65FD-C4CB-4956-80BC-1737EA0445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5C75F8-BDDC-4CEF-BC53-6F31B81B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95D64F-4CD0-4400-B8A6-5FBD62AE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DC1-4606-42CB-AFBF-C64698CA0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18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C6488F-36BD-43B2-B768-A2B20E82C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4AFD39-DBB6-48E8-AE43-5BCDC6F92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A22172-7B09-406D-B697-676F2FB23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65FD-C4CB-4956-80BC-1737EA0445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57BAE8-E5F6-4F06-8D3B-1DD24357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178EC5-24D4-4D2D-BCC0-B56F47CCF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DC1-4606-42CB-AFBF-C64698CA0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07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82347-D112-4A9B-AC58-B3C7341D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FEB469-BD90-4A44-93F6-4467206D4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14BC5A-D230-4E7A-8746-6643D2A7E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1CB684-B6E6-4678-A2B8-524B95A5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65FD-C4CB-4956-80BC-1737EA0445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387980-DC96-4C31-9E80-E12CFC659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4A1650-2F16-4B4B-97B6-7375C00FF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DC1-4606-42CB-AFBF-C64698CA0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26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EB4E6-AE40-4E59-9C03-49C6D2E10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349C15-6D6D-46E8-86AE-8B16F8611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29D05B-5AEC-4F56-9E2E-99FDA35CC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DC11BD6-82D4-4AB0-808A-97A9E4C1F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AECDF5B-DE2F-4506-8964-D10FC9C8C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52211A-0A84-4543-AF84-E7C06C44F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65FD-C4CB-4956-80BC-1737EA0445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6DE305-5EF4-47F9-BFC1-6B9A0B06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83F0D0-E075-462B-9BF6-A94AF8A7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DC1-4606-42CB-AFBF-C64698CA0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F2F63-1F1E-4C6A-B504-D215FC198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8A64BD-5854-44AE-962E-292D004E2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65FD-C4CB-4956-80BC-1737EA0445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45357E5-E0E1-4988-85B0-C726C348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73F5211-DE57-4824-8A72-426C8B38E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DC1-4606-42CB-AFBF-C64698CA0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49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10C5A96-7AF8-4486-B94B-3CBC602D1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65FD-C4CB-4956-80BC-1737EA0445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1E9E3D6-12A6-41A9-A4E6-36218A44B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2132CA-8E14-42EA-8972-33AE1B4E9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DC1-4606-42CB-AFBF-C64698CA0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19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0D09A-CCEF-4597-BC4A-480475DFB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A7FB4B-FCED-499E-8224-B19C2D05A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1D156B-BE4C-49ED-89E2-01D0AB741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ABEB98-0A1A-4BB9-9B2A-79557325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65FD-C4CB-4956-80BC-1737EA0445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8FAB7D-0B27-4F3C-A14F-F5C124ED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6219A4-E776-43F2-99DE-755FE8CD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DC1-4606-42CB-AFBF-C64698CA0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84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401C6B-9204-4736-86FD-ADC86C6F0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613158-A8DA-4E24-AB77-B85AE0BB34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50F396-25A1-4E46-A542-0ABA49F4C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53554A-3E06-43B8-A844-9C8067A16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65FD-C4CB-4956-80BC-1737EA0445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53C883-0B8D-4F57-8507-FDC7F2DA0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969F20-CB35-444C-9A3C-52AB6198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5DC1-4606-42CB-AFBF-C64698CA0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9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3D2033D-ACE4-4112-8600-BFFF4579B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040D40-6EF4-48C1-AD7E-FA11142AC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595C3-0C36-4FEE-95BD-41482A5CAE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765FD-C4CB-4956-80BC-1737EA0445D3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824BC0-CC04-4CD2-8512-C6F9DE950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7F72C5-AA6F-4E56-AEF3-00E7264D1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85DC1-4606-42CB-AFBF-C64698CA052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19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" descr="Forma, Flecha&#10;&#10;Descripción generada automáticamente">
            <a:extLst>
              <a:ext uri="{FF2B5EF4-FFF2-40B4-BE49-F238E27FC236}">
                <a16:creationId xmlns:a16="http://schemas.microsoft.com/office/drawing/2014/main" id="{11AEB585-A366-45D6-916C-2EF822A9B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" t="6442" r="67012" b="52210"/>
          <a:stretch>
            <a:fillRect/>
          </a:stretch>
        </p:blipFill>
        <p:spPr>
          <a:xfrm>
            <a:off x="892223" y="257243"/>
            <a:ext cx="1741307" cy="1800000"/>
          </a:xfrm>
          <a:custGeom>
            <a:avLst/>
            <a:gdLst>
              <a:gd name="connsiteX0" fmla="*/ 0 w 2743200"/>
              <a:gd name="connsiteY0" fmla="*/ 0 h 2835667"/>
              <a:gd name="connsiteX1" fmla="*/ 2743200 w 2743200"/>
              <a:gd name="connsiteY1" fmla="*/ 0 h 2835667"/>
              <a:gd name="connsiteX2" fmla="*/ 2743200 w 2743200"/>
              <a:gd name="connsiteY2" fmla="*/ 2835667 h 2835667"/>
              <a:gd name="connsiteX3" fmla="*/ 0 w 2743200"/>
              <a:gd name="connsiteY3" fmla="*/ 2835667 h 283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835667">
                <a:moveTo>
                  <a:pt x="0" y="0"/>
                </a:moveTo>
                <a:lnTo>
                  <a:pt x="2743200" y="0"/>
                </a:lnTo>
                <a:lnTo>
                  <a:pt x="2743200" y="2835667"/>
                </a:lnTo>
                <a:lnTo>
                  <a:pt x="0" y="2835667"/>
                </a:lnTo>
                <a:close/>
              </a:path>
            </a:pathLst>
          </a:custGeom>
        </p:spPr>
      </p:pic>
      <p:pic>
        <p:nvPicPr>
          <p:cNvPr id="16" name="5" descr="Forma, Flecha&#10;&#10;Descripción generada automáticamente">
            <a:extLst>
              <a:ext uri="{FF2B5EF4-FFF2-40B4-BE49-F238E27FC236}">
                <a16:creationId xmlns:a16="http://schemas.microsoft.com/office/drawing/2014/main" id="{6EE5A3CD-3BC8-4914-B5D1-9395B8686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12" t="52210" r="6321" b="6442"/>
          <a:stretch>
            <a:fillRect/>
          </a:stretch>
        </p:blipFill>
        <p:spPr>
          <a:xfrm>
            <a:off x="892222" y="2529000"/>
            <a:ext cx="1741307" cy="1800000"/>
          </a:xfrm>
          <a:custGeom>
            <a:avLst/>
            <a:gdLst>
              <a:gd name="connsiteX0" fmla="*/ 0 w 2743200"/>
              <a:gd name="connsiteY0" fmla="*/ 0 h 2835667"/>
              <a:gd name="connsiteX1" fmla="*/ 2743200 w 2743200"/>
              <a:gd name="connsiteY1" fmla="*/ 0 h 2835667"/>
              <a:gd name="connsiteX2" fmla="*/ 2743200 w 2743200"/>
              <a:gd name="connsiteY2" fmla="*/ 2835667 h 2835667"/>
              <a:gd name="connsiteX3" fmla="*/ 0 w 2743200"/>
              <a:gd name="connsiteY3" fmla="*/ 2835667 h 283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835667">
                <a:moveTo>
                  <a:pt x="0" y="0"/>
                </a:moveTo>
                <a:lnTo>
                  <a:pt x="2743200" y="0"/>
                </a:lnTo>
                <a:lnTo>
                  <a:pt x="2743200" y="2835667"/>
                </a:lnTo>
                <a:lnTo>
                  <a:pt x="0" y="2835667"/>
                </a:lnTo>
                <a:close/>
              </a:path>
            </a:pathLst>
          </a:custGeom>
        </p:spPr>
      </p:pic>
      <p:pic>
        <p:nvPicPr>
          <p:cNvPr id="18" name="2" descr="Forma, Flecha&#10;&#10;Descripción generada automáticamente">
            <a:extLst>
              <a:ext uri="{FF2B5EF4-FFF2-40B4-BE49-F238E27FC236}">
                <a16:creationId xmlns:a16="http://schemas.microsoft.com/office/drawing/2014/main" id="{E03849EF-F649-443C-A326-2B3EDAA4D4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67" t="6442" r="36667" b="52210"/>
          <a:stretch>
            <a:fillRect/>
          </a:stretch>
        </p:blipFill>
        <p:spPr>
          <a:xfrm>
            <a:off x="3780973" y="257243"/>
            <a:ext cx="1741307" cy="1800000"/>
          </a:xfrm>
          <a:custGeom>
            <a:avLst/>
            <a:gdLst>
              <a:gd name="connsiteX0" fmla="*/ 0 w 2743200"/>
              <a:gd name="connsiteY0" fmla="*/ 0 h 2835667"/>
              <a:gd name="connsiteX1" fmla="*/ 2743200 w 2743200"/>
              <a:gd name="connsiteY1" fmla="*/ 0 h 2835667"/>
              <a:gd name="connsiteX2" fmla="*/ 2743200 w 2743200"/>
              <a:gd name="connsiteY2" fmla="*/ 2835667 h 2835667"/>
              <a:gd name="connsiteX3" fmla="*/ 0 w 2743200"/>
              <a:gd name="connsiteY3" fmla="*/ 2835667 h 283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835667">
                <a:moveTo>
                  <a:pt x="0" y="0"/>
                </a:moveTo>
                <a:lnTo>
                  <a:pt x="2743200" y="0"/>
                </a:lnTo>
                <a:lnTo>
                  <a:pt x="2743200" y="2835667"/>
                </a:lnTo>
                <a:lnTo>
                  <a:pt x="0" y="2835667"/>
                </a:lnTo>
                <a:close/>
              </a:path>
            </a:pathLst>
          </a:custGeom>
        </p:spPr>
      </p:pic>
      <p:pic>
        <p:nvPicPr>
          <p:cNvPr id="20" name="8" descr="Forma, Flecha&#10;&#10;Descripción generada automáticamente">
            <a:extLst>
              <a:ext uri="{FF2B5EF4-FFF2-40B4-BE49-F238E27FC236}">
                <a16:creationId xmlns:a16="http://schemas.microsoft.com/office/drawing/2014/main" id="{EBE6B5C1-93AD-48D2-8E34-159B12A218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12" t="6442" r="6321" b="52210"/>
          <a:stretch>
            <a:fillRect/>
          </a:stretch>
        </p:blipFill>
        <p:spPr>
          <a:xfrm>
            <a:off x="9558472" y="2529000"/>
            <a:ext cx="1741307" cy="1800000"/>
          </a:xfrm>
          <a:custGeom>
            <a:avLst/>
            <a:gdLst>
              <a:gd name="connsiteX0" fmla="*/ 0 w 2743200"/>
              <a:gd name="connsiteY0" fmla="*/ 0 h 2835667"/>
              <a:gd name="connsiteX1" fmla="*/ 2743200 w 2743200"/>
              <a:gd name="connsiteY1" fmla="*/ 0 h 2835667"/>
              <a:gd name="connsiteX2" fmla="*/ 2743200 w 2743200"/>
              <a:gd name="connsiteY2" fmla="*/ 2835667 h 2835667"/>
              <a:gd name="connsiteX3" fmla="*/ 0 w 2743200"/>
              <a:gd name="connsiteY3" fmla="*/ 2835667 h 283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835667">
                <a:moveTo>
                  <a:pt x="0" y="0"/>
                </a:moveTo>
                <a:lnTo>
                  <a:pt x="2743200" y="0"/>
                </a:lnTo>
                <a:lnTo>
                  <a:pt x="2743200" y="2835667"/>
                </a:lnTo>
                <a:lnTo>
                  <a:pt x="0" y="2835667"/>
                </a:lnTo>
                <a:close/>
              </a:path>
            </a:pathLst>
          </a:custGeom>
        </p:spPr>
      </p:pic>
      <p:pic>
        <p:nvPicPr>
          <p:cNvPr id="22" name="9" descr="Forma, Flecha&#10;&#10;Descripción generada automáticamente">
            <a:extLst>
              <a:ext uri="{FF2B5EF4-FFF2-40B4-BE49-F238E27FC236}">
                <a16:creationId xmlns:a16="http://schemas.microsoft.com/office/drawing/2014/main" id="{A8A1A1AA-3321-42F5-89DD-3DBC53B3BB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" t="52210" r="67012" b="6442"/>
          <a:stretch>
            <a:fillRect/>
          </a:stretch>
        </p:blipFill>
        <p:spPr>
          <a:xfrm>
            <a:off x="892221" y="4800757"/>
            <a:ext cx="1741307" cy="1800000"/>
          </a:xfrm>
          <a:custGeom>
            <a:avLst/>
            <a:gdLst>
              <a:gd name="connsiteX0" fmla="*/ 0 w 2743200"/>
              <a:gd name="connsiteY0" fmla="*/ 0 h 2835667"/>
              <a:gd name="connsiteX1" fmla="*/ 2743200 w 2743200"/>
              <a:gd name="connsiteY1" fmla="*/ 0 h 2835667"/>
              <a:gd name="connsiteX2" fmla="*/ 2743200 w 2743200"/>
              <a:gd name="connsiteY2" fmla="*/ 2835667 h 2835667"/>
              <a:gd name="connsiteX3" fmla="*/ 0 w 2743200"/>
              <a:gd name="connsiteY3" fmla="*/ 2835667 h 283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835667">
                <a:moveTo>
                  <a:pt x="0" y="0"/>
                </a:moveTo>
                <a:lnTo>
                  <a:pt x="2743200" y="0"/>
                </a:lnTo>
                <a:lnTo>
                  <a:pt x="2743200" y="2835667"/>
                </a:lnTo>
                <a:lnTo>
                  <a:pt x="0" y="2835667"/>
                </a:lnTo>
                <a:close/>
              </a:path>
            </a:pathLst>
          </a:custGeom>
        </p:spPr>
      </p:pic>
      <p:pic>
        <p:nvPicPr>
          <p:cNvPr id="24" name="3" descr="Forma, Flecha&#10;&#10;Descripción generada automáticamente">
            <a:extLst>
              <a:ext uri="{FF2B5EF4-FFF2-40B4-BE49-F238E27FC236}">
                <a16:creationId xmlns:a16="http://schemas.microsoft.com/office/drawing/2014/main" id="{2597B541-E48C-4D68-8B45-A700EE7DE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67" t="52210" r="36667" b="6442"/>
          <a:stretch>
            <a:fillRect/>
          </a:stretch>
        </p:blipFill>
        <p:spPr>
          <a:xfrm>
            <a:off x="6669723" y="257243"/>
            <a:ext cx="1741307" cy="1800000"/>
          </a:xfrm>
          <a:custGeom>
            <a:avLst/>
            <a:gdLst>
              <a:gd name="connsiteX0" fmla="*/ 0 w 2743200"/>
              <a:gd name="connsiteY0" fmla="*/ 0 h 2835667"/>
              <a:gd name="connsiteX1" fmla="*/ 2743200 w 2743200"/>
              <a:gd name="connsiteY1" fmla="*/ 0 h 2835667"/>
              <a:gd name="connsiteX2" fmla="*/ 2743200 w 2743200"/>
              <a:gd name="connsiteY2" fmla="*/ 2835667 h 2835667"/>
              <a:gd name="connsiteX3" fmla="*/ 0 w 2743200"/>
              <a:gd name="connsiteY3" fmla="*/ 2835667 h 283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835667">
                <a:moveTo>
                  <a:pt x="0" y="0"/>
                </a:moveTo>
                <a:lnTo>
                  <a:pt x="2743200" y="0"/>
                </a:lnTo>
                <a:lnTo>
                  <a:pt x="2743200" y="2835667"/>
                </a:lnTo>
                <a:lnTo>
                  <a:pt x="0" y="2835667"/>
                </a:lnTo>
                <a:close/>
              </a:path>
            </a:pathLst>
          </a:custGeom>
        </p:spPr>
      </p:pic>
      <p:pic>
        <p:nvPicPr>
          <p:cNvPr id="26" name="10" descr="Forma, Flecha&#10;&#10;Descripción generada automáticamente">
            <a:extLst>
              <a:ext uri="{FF2B5EF4-FFF2-40B4-BE49-F238E27FC236}">
                <a16:creationId xmlns:a16="http://schemas.microsoft.com/office/drawing/2014/main" id="{3C8EBFF0-DE55-4E93-9137-4122E2EFD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" t="6442" r="67012" b="52210"/>
          <a:stretch>
            <a:fillRect/>
          </a:stretch>
        </p:blipFill>
        <p:spPr>
          <a:xfrm>
            <a:off x="3780970" y="4800757"/>
            <a:ext cx="1741307" cy="1800000"/>
          </a:xfrm>
          <a:custGeom>
            <a:avLst/>
            <a:gdLst>
              <a:gd name="connsiteX0" fmla="*/ 0 w 2743200"/>
              <a:gd name="connsiteY0" fmla="*/ 0 h 2835667"/>
              <a:gd name="connsiteX1" fmla="*/ 2743200 w 2743200"/>
              <a:gd name="connsiteY1" fmla="*/ 0 h 2835667"/>
              <a:gd name="connsiteX2" fmla="*/ 2743200 w 2743200"/>
              <a:gd name="connsiteY2" fmla="*/ 2835667 h 2835667"/>
              <a:gd name="connsiteX3" fmla="*/ 0 w 2743200"/>
              <a:gd name="connsiteY3" fmla="*/ 2835667 h 283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835667">
                <a:moveTo>
                  <a:pt x="0" y="0"/>
                </a:moveTo>
                <a:lnTo>
                  <a:pt x="2743200" y="0"/>
                </a:lnTo>
                <a:lnTo>
                  <a:pt x="2743200" y="2835667"/>
                </a:lnTo>
                <a:lnTo>
                  <a:pt x="0" y="2835667"/>
                </a:lnTo>
                <a:close/>
              </a:path>
            </a:pathLst>
          </a:custGeom>
        </p:spPr>
      </p:pic>
      <p:pic>
        <p:nvPicPr>
          <p:cNvPr id="28" name="11" descr="Forma, Flecha&#10;&#10;Descripción generada automáticamente">
            <a:extLst>
              <a:ext uri="{FF2B5EF4-FFF2-40B4-BE49-F238E27FC236}">
                <a16:creationId xmlns:a16="http://schemas.microsoft.com/office/drawing/2014/main" id="{9C91DEB8-F01E-4791-9A50-94D6D42FB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12" t="52210" r="6321" b="6442"/>
          <a:stretch>
            <a:fillRect/>
          </a:stretch>
        </p:blipFill>
        <p:spPr>
          <a:xfrm>
            <a:off x="6669722" y="4800757"/>
            <a:ext cx="1741307" cy="1800000"/>
          </a:xfrm>
          <a:custGeom>
            <a:avLst/>
            <a:gdLst>
              <a:gd name="connsiteX0" fmla="*/ 0 w 2743200"/>
              <a:gd name="connsiteY0" fmla="*/ 0 h 2835667"/>
              <a:gd name="connsiteX1" fmla="*/ 2743200 w 2743200"/>
              <a:gd name="connsiteY1" fmla="*/ 0 h 2835667"/>
              <a:gd name="connsiteX2" fmla="*/ 2743200 w 2743200"/>
              <a:gd name="connsiteY2" fmla="*/ 2835667 h 2835667"/>
              <a:gd name="connsiteX3" fmla="*/ 0 w 2743200"/>
              <a:gd name="connsiteY3" fmla="*/ 2835667 h 283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835667">
                <a:moveTo>
                  <a:pt x="0" y="0"/>
                </a:moveTo>
                <a:lnTo>
                  <a:pt x="2743200" y="0"/>
                </a:lnTo>
                <a:lnTo>
                  <a:pt x="2743200" y="2835667"/>
                </a:lnTo>
                <a:lnTo>
                  <a:pt x="0" y="2835667"/>
                </a:lnTo>
                <a:close/>
              </a:path>
            </a:pathLst>
          </a:custGeom>
        </p:spPr>
      </p:pic>
      <p:pic>
        <p:nvPicPr>
          <p:cNvPr id="30" name="7" descr="Forma, Flecha&#10;&#10;Descripción generada automáticamente">
            <a:extLst>
              <a:ext uri="{FF2B5EF4-FFF2-40B4-BE49-F238E27FC236}">
                <a16:creationId xmlns:a16="http://schemas.microsoft.com/office/drawing/2014/main" id="{53A1C443-B9D1-4C6E-8FA5-79D1FF662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67" t="6442" r="36667" b="52210"/>
          <a:stretch>
            <a:fillRect/>
          </a:stretch>
        </p:blipFill>
        <p:spPr>
          <a:xfrm>
            <a:off x="6669722" y="2529000"/>
            <a:ext cx="1741307" cy="1800000"/>
          </a:xfrm>
          <a:custGeom>
            <a:avLst/>
            <a:gdLst>
              <a:gd name="connsiteX0" fmla="*/ 0 w 2743200"/>
              <a:gd name="connsiteY0" fmla="*/ 0 h 2835667"/>
              <a:gd name="connsiteX1" fmla="*/ 2743200 w 2743200"/>
              <a:gd name="connsiteY1" fmla="*/ 0 h 2835667"/>
              <a:gd name="connsiteX2" fmla="*/ 2743200 w 2743200"/>
              <a:gd name="connsiteY2" fmla="*/ 2835667 h 2835667"/>
              <a:gd name="connsiteX3" fmla="*/ 0 w 2743200"/>
              <a:gd name="connsiteY3" fmla="*/ 2835667 h 283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835667">
                <a:moveTo>
                  <a:pt x="0" y="0"/>
                </a:moveTo>
                <a:lnTo>
                  <a:pt x="2743200" y="0"/>
                </a:lnTo>
                <a:lnTo>
                  <a:pt x="2743200" y="2835667"/>
                </a:lnTo>
                <a:lnTo>
                  <a:pt x="0" y="2835667"/>
                </a:lnTo>
                <a:close/>
              </a:path>
            </a:pathLst>
          </a:custGeom>
        </p:spPr>
      </p:pic>
      <p:pic>
        <p:nvPicPr>
          <p:cNvPr id="32" name="4" descr="Forma, Flecha&#10;&#10;Descripción generada automáticamente">
            <a:extLst>
              <a:ext uri="{FF2B5EF4-FFF2-40B4-BE49-F238E27FC236}">
                <a16:creationId xmlns:a16="http://schemas.microsoft.com/office/drawing/2014/main" id="{7DADB75B-76A5-4A6D-B560-A4CD87795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12" t="6442" r="6321" b="52210"/>
          <a:stretch>
            <a:fillRect/>
          </a:stretch>
        </p:blipFill>
        <p:spPr>
          <a:xfrm>
            <a:off x="9558473" y="257243"/>
            <a:ext cx="1741307" cy="1800000"/>
          </a:xfrm>
          <a:custGeom>
            <a:avLst/>
            <a:gdLst>
              <a:gd name="connsiteX0" fmla="*/ 0 w 2743200"/>
              <a:gd name="connsiteY0" fmla="*/ 0 h 2835667"/>
              <a:gd name="connsiteX1" fmla="*/ 2743200 w 2743200"/>
              <a:gd name="connsiteY1" fmla="*/ 0 h 2835667"/>
              <a:gd name="connsiteX2" fmla="*/ 2743200 w 2743200"/>
              <a:gd name="connsiteY2" fmla="*/ 2835667 h 2835667"/>
              <a:gd name="connsiteX3" fmla="*/ 0 w 2743200"/>
              <a:gd name="connsiteY3" fmla="*/ 2835667 h 283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835667">
                <a:moveTo>
                  <a:pt x="0" y="0"/>
                </a:moveTo>
                <a:lnTo>
                  <a:pt x="2743200" y="0"/>
                </a:lnTo>
                <a:lnTo>
                  <a:pt x="2743200" y="2835667"/>
                </a:lnTo>
                <a:lnTo>
                  <a:pt x="0" y="2835667"/>
                </a:lnTo>
                <a:close/>
              </a:path>
            </a:pathLst>
          </a:custGeom>
        </p:spPr>
      </p:pic>
      <p:pic>
        <p:nvPicPr>
          <p:cNvPr id="34" name="6" descr="Forma, Flecha&#10;&#10;Descripción generada automáticamente">
            <a:extLst>
              <a:ext uri="{FF2B5EF4-FFF2-40B4-BE49-F238E27FC236}">
                <a16:creationId xmlns:a16="http://schemas.microsoft.com/office/drawing/2014/main" id="{21677F9B-A93B-4B5B-948A-A1ABA16024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" t="52210" r="67012" b="6442"/>
          <a:stretch>
            <a:fillRect/>
          </a:stretch>
        </p:blipFill>
        <p:spPr>
          <a:xfrm>
            <a:off x="3780972" y="2529000"/>
            <a:ext cx="1741307" cy="1800000"/>
          </a:xfrm>
          <a:custGeom>
            <a:avLst/>
            <a:gdLst>
              <a:gd name="connsiteX0" fmla="*/ 0 w 2743200"/>
              <a:gd name="connsiteY0" fmla="*/ 0 h 2835667"/>
              <a:gd name="connsiteX1" fmla="*/ 2743200 w 2743200"/>
              <a:gd name="connsiteY1" fmla="*/ 0 h 2835667"/>
              <a:gd name="connsiteX2" fmla="*/ 2743200 w 2743200"/>
              <a:gd name="connsiteY2" fmla="*/ 2835667 h 2835667"/>
              <a:gd name="connsiteX3" fmla="*/ 0 w 2743200"/>
              <a:gd name="connsiteY3" fmla="*/ 2835667 h 283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835667">
                <a:moveTo>
                  <a:pt x="0" y="0"/>
                </a:moveTo>
                <a:lnTo>
                  <a:pt x="2743200" y="0"/>
                </a:lnTo>
                <a:lnTo>
                  <a:pt x="2743200" y="2835667"/>
                </a:lnTo>
                <a:lnTo>
                  <a:pt x="0" y="2835667"/>
                </a:lnTo>
                <a:close/>
              </a:path>
            </a:pathLst>
          </a:custGeom>
        </p:spPr>
      </p:pic>
      <p:pic>
        <p:nvPicPr>
          <p:cNvPr id="36" name="12" descr="Forma, Flecha&#10;&#10;Descripción generada automáticamente">
            <a:extLst>
              <a:ext uri="{FF2B5EF4-FFF2-40B4-BE49-F238E27FC236}">
                <a16:creationId xmlns:a16="http://schemas.microsoft.com/office/drawing/2014/main" id="{F81C5A64-A59B-4D88-B465-357AFF81B4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67" t="52210" r="36667" b="6442"/>
          <a:stretch>
            <a:fillRect/>
          </a:stretch>
        </p:blipFill>
        <p:spPr>
          <a:xfrm>
            <a:off x="9558471" y="4800757"/>
            <a:ext cx="1741307" cy="1800000"/>
          </a:xfrm>
          <a:custGeom>
            <a:avLst/>
            <a:gdLst>
              <a:gd name="connsiteX0" fmla="*/ 0 w 2743200"/>
              <a:gd name="connsiteY0" fmla="*/ 0 h 2835667"/>
              <a:gd name="connsiteX1" fmla="*/ 2743200 w 2743200"/>
              <a:gd name="connsiteY1" fmla="*/ 0 h 2835667"/>
              <a:gd name="connsiteX2" fmla="*/ 2743200 w 2743200"/>
              <a:gd name="connsiteY2" fmla="*/ 2835667 h 2835667"/>
              <a:gd name="connsiteX3" fmla="*/ 0 w 2743200"/>
              <a:gd name="connsiteY3" fmla="*/ 2835667 h 283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0" h="2835667">
                <a:moveTo>
                  <a:pt x="0" y="0"/>
                </a:moveTo>
                <a:lnTo>
                  <a:pt x="2743200" y="0"/>
                </a:lnTo>
                <a:lnTo>
                  <a:pt x="2743200" y="2835667"/>
                </a:lnTo>
                <a:lnTo>
                  <a:pt x="0" y="2835667"/>
                </a:lnTo>
                <a:close/>
              </a:path>
            </a:pathLst>
          </a:custGeom>
        </p:spPr>
      </p:pic>
      <p:sp>
        <p:nvSpPr>
          <p:cNvPr id="38" name="TAPA 1">
            <a:extLst>
              <a:ext uri="{FF2B5EF4-FFF2-40B4-BE49-F238E27FC236}">
                <a16:creationId xmlns:a16="http://schemas.microsoft.com/office/drawing/2014/main" id="{0DFE294F-DFD3-438C-B0C6-799C4E4235AE}"/>
              </a:ext>
            </a:extLst>
          </p:cNvPr>
          <p:cNvSpPr/>
          <p:nvPr/>
        </p:nvSpPr>
        <p:spPr>
          <a:xfrm>
            <a:off x="730321" y="109279"/>
            <a:ext cx="2065105" cy="20959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latin typeface="Amatic" panose="02000803000000000000" pitchFamily="2" charset="0"/>
              </a:rPr>
              <a:t>1</a:t>
            </a:r>
          </a:p>
        </p:txBody>
      </p:sp>
      <p:sp>
        <p:nvSpPr>
          <p:cNvPr id="40" name="TAPA 2">
            <a:extLst>
              <a:ext uri="{FF2B5EF4-FFF2-40B4-BE49-F238E27FC236}">
                <a16:creationId xmlns:a16="http://schemas.microsoft.com/office/drawing/2014/main" id="{4114F739-E1B6-4F92-B73E-EDFA8F8268DF}"/>
              </a:ext>
            </a:extLst>
          </p:cNvPr>
          <p:cNvSpPr/>
          <p:nvPr/>
        </p:nvSpPr>
        <p:spPr>
          <a:xfrm>
            <a:off x="3619070" y="109279"/>
            <a:ext cx="2065105" cy="2095928"/>
          </a:xfrm>
          <a:prstGeom prst="rect">
            <a:avLst/>
          </a:prstGeom>
          <a:solidFill>
            <a:srgbClr val="F34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latin typeface="Amatic" panose="02000803000000000000" pitchFamily="2" charset="0"/>
              </a:rPr>
              <a:t>2</a:t>
            </a:r>
          </a:p>
        </p:txBody>
      </p:sp>
      <p:sp>
        <p:nvSpPr>
          <p:cNvPr id="42" name="TAPA 3">
            <a:extLst>
              <a:ext uri="{FF2B5EF4-FFF2-40B4-BE49-F238E27FC236}">
                <a16:creationId xmlns:a16="http://schemas.microsoft.com/office/drawing/2014/main" id="{55A90B5A-BE94-43CC-AC1E-70D7C03DC88B}"/>
              </a:ext>
            </a:extLst>
          </p:cNvPr>
          <p:cNvSpPr/>
          <p:nvPr/>
        </p:nvSpPr>
        <p:spPr>
          <a:xfrm>
            <a:off x="6507819" y="109279"/>
            <a:ext cx="2065105" cy="20959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latin typeface="Amatic" panose="02000803000000000000" pitchFamily="2" charset="0"/>
              </a:rPr>
              <a:t>3</a:t>
            </a:r>
          </a:p>
        </p:txBody>
      </p:sp>
      <p:sp>
        <p:nvSpPr>
          <p:cNvPr id="44" name="TAPA 4">
            <a:extLst>
              <a:ext uri="{FF2B5EF4-FFF2-40B4-BE49-F238E27FC236}">
                <a16:creationId xmlns:a16="http://schemas.microsoft.com/office/drawing/2014/main" id="{30A4F2DE-6059-4D58-8668-02E63E33DCA6}"/>
              </a:ext>
            </a:extLst>
          </p:cNvPr>
          <p:cNvSpPr/>
          <p:nvPr/>
        </p:nvSpPr>
        <p:spPr>
          <a:xfrm>
            <a:off x="9396568" y="109279"/>
            <a:ext cx="2065105" cy="2095928"/>
          </a:xfrm>
          <a:prstGeom prst="rect">
            <a:avLst/>
          </a:prstGeom>
          <a:solidFill>
            <a:srgbClr val="F34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latin typeface="Amatic" panose="02000803000000000000" pitchFamily="2" charset="0"/>
              </a:rPr>
              <a:t>4</a:t>
            </a:r>
          </a:p>
        </p:txBody>
      </p:sp>
      <p:sp>
        <p:nvSpPr>
          <p:cNvPr id="46" name="TAPA 5">
            <a:extLst>
              <a:ext uri="{FF2B5EF4-FFF2-40B4-BE49-F238E27FC236}">
                <a16:creationId xmlns:a16="http://schemas.microsoft.com/office/drawing/2014/main" id="{F892AB63-2AEE-49FD-9017-6BD2015B5D71}"/>
              </a:ext>
            </a:extLst>
          </p:cNvPr>
          <p:cNvSpPr/>
          <p:nvPr/>
        </p:nvSpPr>
        <p:spPr>
          <a:xfrm>
            <a:off x="730321" y="2381036"/>
            <a:ext cx="2065105" cy="2095928"/>
          </a:xfrm>
          <a:prstGeom prst="rect">
            <a:avLst/>
          </a:prstGeom>
          <a:solidFill>
            <a:srgbClr val="F34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latin typeface="Amatic" panose="02000803000000000000" pitchFamily="2" charset="0"/>
              </a:rPr>
              <a:t>5</a:t>
            </a:r>
          </a:p>
        </p:txBody>
      </p:sp>
      <p:sp>
        <p:nvSpPr>
          <p:cNvPr id="48" name="TAPA 6">
            <a:extLst>
              <a:ext uri="{FF2B5EF4-FFF2-40B4-BE49-F238E27FC236}">
                <a16:creationId xmlns:a16="http://schemas.microsoft.com/office/drawing/2014/main" id="{0E231F38-5C80-478F-AD52-846433480374}"/>
              </a:ext>
            </a:extLst>
          </p:cNvPr>
          <p:cNvSpPr/>
          <p:nvPr/>
        </p:nvSpPr>
        <p:spPr>
          <a:xfrm>
            <a:off x="3619070" y="2381036"/>
            <a:ext cx="2065105" cy="20959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latin typeface="Amatic" panose="02000803000000000000" pitchFamily="2" charset="0"/>
              </a:rPr>
              <a:t>6</a:t>
            </a:r>
          </a:p>
        </p:txBody>
      </p:sp>
      <p:sp>
        <p:nvSpPr>
          <p:cNvPr id="50" name="TAPA 7">
            <a:extLst>
              <a:ext uri="{FF2B5EF4-FFF2-40B4-BE49-F238E27FC236}">
                <a16:creationId xmlns:a16="http://schemas.microsoft.com/office/drawing/2014/main" id="{A59B14B1-B3E9-437E-9CC7-363911937DD1}"/>
              </a:ext>
            </a:extLst>
          </p:cNvPr>
          <p:cNvSpPr/>
          <p:nvPr/>
        </p:nvSpPr>
        <p:spPr>
          <a:xfrm>
            <a:off x="6507819" y="2381036"/>
            <a:ext cx="2065105" cy="2095928"/>
          </a:xfrm>
          <a:prstGeom prst="rect">
            <a:avLst/>
          </a:prstGeom>
          <a:solidFill>
            <a:srgbClr val="F34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latin typeface="Amatic" panose="02000803000000000000" pitchFamily="2" charset="0"/>
              </a:rPr>
              <a:t>7</a:t>
            </a:r>
          </a:p>
        </p:txBody>
      </p:sp>
      <p:sp>
        <p:nvSpPr>
          <p:cNvPr id="52" name="TAPA 8">
            <a:extLst>
              <a:ext uri="{FF2B5EF4-FFF2-40B4-BE49-F238E27FC236}">
                <a16:creationId xmlns:a16="http://schemas.microsoft.com/office/drawing/2014/main" id="{8A5FA0E5-BF8F-40C2-9872-ADFA0D26F7FE}"/>
              </a:ext>
            </a:extLst>
          </p:cNvPr>
          <p:cNvSpPr/>
          <p:nvPr/>
        </p:nvSpPr>
        <p:spPr>
          <a:xfrm>
            <a:off x="9396567" y="2381036"/>
            <a:ext cx="2065105" cy="20959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latin typeface="Amatic" panose="02000803000000000000" pitchFamily="2" charset="0"/>
              </a:rPr>
              <a:t>8</a:t>
            </a:r>
          </a:p>
        </p:txBody>
      </p:sp>
      <p:sp>
        <p:nvSpPr>
          <p:cNvPr id="54" name="TAPA 9">
            <a:extLst>
              <a:ext uri="{FF2B5EF4-FFF2-40B4-BE49-F238E27FC236}">
                <a16:creationId xmlns:a16="http://schemas.microsoft.com/office/drawing/2014/main" id="{E9224B8C-A969-4B15-A05A-419BDA4734C5}"/>
              </a:ext>
            </a:extLst>
          </p:cNvPr>
          <p:cNvSpPr/>
          <p:nvPr/>
        </p:nvSpPr>
        <p:spPr>
          <a:xfrm>
            <a:off x="730321" y="4652793"/>
            <a:ext cx="2065105" cy="20959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latin typeface="Amatic" panose="02000803000000000000" pitchFamily="2" charset="0"/>
              </a:rPr>
              <a:t>9</a:t>
            </a:r>
          </a:p>
        </p:txBody>
      </p:sp>
      <p:sp>
        <p:nvSpPr>
          <p:cNvPr id="56" name="TAPA 10">
            <a:extLst>
              <a:ext uri="{FF2B5EF4-FFF2-40B4-BE49-F238E27FC236}">
                <a16:creationId xmlns:a16="http://schemas.microsoft.com/office/drawing/2014/main" id="{326A3CC3-FBFA-45F7-A19B-B8FF826AD067}"/>
              </a:ext>
            </a:extLst>
          </p:cNvPr>
          <p:cNvSpPr/>
          <p:nvPr/>
        </p:nvSpPr>
        <p:spPr>
          <a:xfrm>
            <a:off x="3619070" y="4652793"/>
            <a:ext cx="2065105" cy="2095928"/>
          </a:xfrm>
          <a:prstGeom prst="rect">
            <a:avLst/>
          </a:prstGeom>
          <a:solidFill>
            <a:srgbClr val="F34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latin typeface="Amatic" panose="02000803000000000000" pitchFamily="2" charset="0"/>
              </a:rPr>
              <a:t>10</a:t>
            </a:r>
          </a:p>
        </p:txBody>
      </p:sp>
      <p:sp>
        <p:nvSpPr>
          <p:cNvPr id="58" name="TAPA 11">
            <a:extLst>
              <a:ext uri="{FF2B5EF4-FFF2-40B4-BE49-F238E27FC236}">
                <a16:creationId xmlns:a16="http://schemas.microsoft.com/office/drawing/2014/main" id="{A97136D8-E337-41E8-A60A-137A133928CB}"/>
              </a:ext>
            </a:extLst>
          </p:cNvPr>
          <p:cNvSpPr/>
          <p:nvPr/>
        </p:nvSpPr>
        <p:spPr>
          <a:xfrm>
            <a:off x="6507819" y="4652793"/>
            <a:ext cx="2065105" cy="20959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latin typeface="Amatic" panose="02000803000000000000" pitchFamily="2" charset="0"/>
              </a:rPr>
              <a:t>11</a:t>
            </a:r>
          </a:p>
        </p:txBody>
      </p:sp>
      <p:sp>
        <p:nvSpPr>
          <p:cNvPr id="60" name="TAPA 12">
            <a:extLst>
              <a:ext uri="{FF2B5EF4-FFF2-40B4-BE49-F238E27FC236}">
                <a16:creationId xmlns:a16="http://schemas.microsoft.com/office/drawing/2014/main" id="{EFF671E3-DFD0-4A08-AD70-C3B39B9AE156}"/>
              </a:ext>
            </a:extLst>
          </p:cNvPr>
          <p:cNvSpPr/>
          <p:nvPr/>
        </p:nvSpPr>
        <p:spPr>
          <a:xfrm>
            <a:off x="9396568" y="4652793"/>
            <a:ext cx="2065105" cy="2095928"/>
          </a:xfrm>
          <a:prstGeom prst="rect">
            <a:avLst/>
          </a:prstGeom>
          <a:solidFill>
            <a:srgbClr val="F34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latin typeface="Amatic" panose="02000803000000000000" pitchFamily="2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76811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40" grpId="0" animBg="1"/>
      <p:bldP spid="40" grpId="1" animBg="1"/>
      <p:bldP spid="42" grpId="0" animBg="1"/>
      <p:bldP spid="42" grpId="1" animBg="1"/>
      <p:bldP spid="44" grpId="0" animBg="1"/>
      <p:bldP spid="44" grpId="1" animBg="1"/>
      <p:bldP spid="46" grpId="0" animBg="1"/>
      <p:bldP spid="46" grpId="1" animBg="1"/>
      <p:bldP spid="48" grpId="0" animBg="1"/>
      <p:bldP spid="48" grpId="1" animBg="1"/>
      <p:bldP spid="50" grpId="0" animBg="1"/>
      <p:bldP spid="50" grpId="1" animBg="1"/>
      <p:bldP spid="52" grpId="0" animBg="1"/>
      <p:bldP spid="52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Amatic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Verónica Baldomir Pardiñas</dc:creator>
  <cp:lastModifiedBy>Verónica Baldomir Pardiñas</cp:lastModifiedBy>
  <cp:revision>1</cp:revision>
  <dcterms:created xsi:type="dcterms:W3CDTF">2020-10-21T07:13:19Z</dcterms:created>
  <dcterms:modified xsi:type="dcterms:W3CDTF">2020-10-21T07:32:27Z</dcterms:modified>
</cp:coreProperties>
</file>