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669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103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495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948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137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746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236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310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931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103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660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57B4-EDED-40C6-801B-A16A2340FF98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A831-CE57-480D-A4A2-9B025B23B5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29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no 2">
            <a:extLst>
              <a:ext uri="{FF2B5EF4-FFF2-40B4-BE49-F238E27FC236}">
                <a16:creationId xmlns:a16="http://schemas.microsoft.com/office/drawing/2014/main" xmlns="" id="{ADCD90C8-EE1F-4BF3-A835-F998DA293C1B}"/>
              </a:ext>
            </a:extLst>
          </p:cNvPr>
          <p:cNvSpPr txBox="1"/>
          <p:nvPr/>
        </p:nvSpPr>
        <p:spPr>
          <a:xfrm>
            <a:off x="1272930" y="4272738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dk1"/>
                </a:solidFill>
                <a:latin typeface="Modern Love" panose="04090805081005020601" pitchFamily="82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r>
              <a:rPr lang="es-ES" dirty="0" smtClean="0">
                <a:latin typeface="MV Boli" pitchFamily="2" charset="0"/>
                <a:cs typeface="MV Boli" pitchFamily="2" charset="0"/>
              </a:rPr>
              <a:t>RENO</a:t>
            </a:r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4" name="Muñeco de nieve 2">
            <a:extLst>
              <a:ext uri="{FF2B5EF4-FFF2-40B4-BE49-F238E27FC236}">
                <a16:creationId xmlns:a16="http://schemas.microsoft.com/office/drawing/2014/main" xmlns="" id="{6A561986-430B-4151-B32F-F10FCB15DD28}"/>
              </a:ext>
            </a:extLst>
          </p:cNvPr>
          <p:cNvSpPr txBox="1"/>
          <p:nvPr/>
        </p:nvSpPr>
        <p:spPr>
          <a:xfrm>
            <a:off x="6744422" y="2449705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dk1"/>
                </a:solidFill>
                <a:latin typeface="Modern Love" panose="04090805081005020601" pitchFamily="82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pPr>
              <a:lnSpc>
                <a:spcPct val="150000"/>
              </a:lnSpc>
            </a:pPr>
            <a:r>
              <a:rPr lang="es-ES" dirty="0" smtClean="0">
                <a:latin typeface="MV Boli" pitchFamily="2" charset="0"/>
                <a:cs typeface="MV Boli" pitchFamily="2" charset="0"/>
              </a:rPr>
              <a:t>MUÑECO DE NIEVE</a:t>
            </a:r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6" name="Muérdago 2">
            <a:extLst>
              <a:ext uri="{FF2B5EF4-FFF2-40B4-BE49-F238E27FC236}">
                <a16:creationId xmlns:a16="http://schemas.microsoft.com/office/drawing/2014/main" xmlns="" id="{0F2AE9E9-4B99-4143-8833-823D59069DD0}"/>
              </a:ext>
            </a:extLst>
          </p:cNvPr>
          <p:cNvSpPr txBox="1"/>
          <p:nvPr/>
        </p:nvSpPr>
        <p:spPr>
          <a:xfrm>
            <a:off x="4919267" y="2449705"/>
            <a:ext cx="1470532" cy="158504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dk1"/>
                </a:solidFill>
                <a:latin typeface="Modern Love" panose="04090805081005020601" pitchFamily="82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r>
              <a:rPr lang="es-ES" sz="1700" dirty="0" smtClean="0">
                <a:latin typeface="MV Boli" pitchFamily="2" charset="0"/>
                <a:cs typeface="MV Boli" pitchFamily="2" charset="0"/>
              </a:rPr>
              <a:t>MUÉRDAGO</a:t>
            </a:r>
            <a:endParaRPr lang="es-ES" sz="1700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22" name="Árbol de navidad 2">
            <a:extLst>
              <a:ext uri="{FF2B5EF4-FFF2-40B4-BE49-F238E27FC236}">
                <a16:creationId xmlns:a16="http://schemas.microsoft.com/office/drawing/2014/main" xmlns="" id="{ED4C6C31-A896-409F-8B3D-C70BF3E5A568}"/>
              </a:ext>
            </a:extLst>
          </p:cNvPr>
          <p:cNvSpPr txBox="1"/>
          <p:nvPr/>
        </p:nvSpPr>
        <p:spPr>
          <a:xfrm>
            <a:off x="3096760" y="4272738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dk1"/>
                </a:solidFill>
                <a:latin typeface="Modern Love" panose="04090805081005020601" pitchFamily="82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r>
              <a:rPr lang="es-ES" dirty="0" smtClean="0">
                <a:latin typeface="MV Boli" pitchFamily="2" charset="0"/>
                <a:cs typeface="MV Boli" pitchFamily="2" charset="0"/>
              </a:rPr>
              <a:t>ÁRBOL DE NAVIDAD</a:t>
            </a:r>
          </a:p>
          <a:p>
            <a:endParaRPr lang="es-ES" dirty="0" smtClean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24" name="Papá Noel 2">
            <a:extLst>
              <a:ext uri="{FF2B5EF4-FFF2-40B4-BE49-F238E27FC236}">
                <a16:creationId xmlns:a16="http://schemas.microsoft.com/office/drawing/2014/main" xmlns="" id="{934C8D9F-9C2C-46A1-B527-B6AA221997CE}"/>
              </a:ext>
            </a:extLst>
          </p:cNvPr>
          <p:cNvSpPr txBox="1"/>
          <p:nvPr/>
        </p:nvSpPr>
        <p:spPr>
          <a:xfrm>
            <a:off x="4920590" y="4272738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dk1"/>
                </a:solidFill>
                <a:latin typeface="Modern Love" panose="04090805081005020601" pitchFamily="82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ES" dirty="0" smtClean="0">
              <a:latin typeface="MV Boli" pitchFamily="2" charset="0"/>
              <a:cs typeface="MV Boli" pitchFamily="2" charset="0"/>
            </a:endParaRPr>
          </a:p>
          <a:p>
            <a:pPr>
              <a:lnSpc>
                <a:spcPct val="150000"/>
              </a:lnSpc>
            </a:pPr>
            <a:r>
              <a:rPr lang="es-ES" dirty="0" smtClean="0">
                <a:latin typeface="MV Boli" pitchFamily="2" charset="0"/>
                <a:cs typeface="MV Boli" pitchFamily="2" charset="0"/>
              </a:rPr>
              <a:t>PAPÁ NOEL</a:t>
            </a:r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26" name="Regalo 2">
            <a:extLst>
              <a:ext uri="{FF2B5EF4-FFF2-40B4-BE49-F238E27FC236}">
                <a16:creationId xmlns:a16="http://schemas.microsoft.com/office/drawing/2014/main" xmlns="" id="{79C87550-B941-4CE0-9BF0-FA2258B9B722}"/>
              </a:ext>
            </a:extLst>
          </p:cNvPr>
          <p:cNvSpPr txBox="1"/>
          <p:nvPr/>
        </p:nvSpPr>
        <p:spPr>
          <a:xfrm>
            <a:off x="6744421" y="4272738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dk1"/>
                </a:solidFill>
                <a:latin typeface="Modern Love" panose="04090805081005020601" pitchFamily="82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r>
              <a:rPr lang="es-ES" dirty="0" smtClean="0">
                <a:latin typeface="MV Boli" pitchFamily="2" charset="0"/>
                <a:cs typeface="MV Boli" pitchFamily="2" charset="0"/>
              </a:rPr>
              <a:t>REGALO</a:t>
            </a:r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  <a:p>
            <a:endParaRPr lang="es-ES" dirty="0">
              <a:latin typeface="MV Boli" pitchFamily="2" charset="0"/>
              <a:cs typeface="MV Boli" pitchFamily="2" charset="0"/>
            </a:endParaRPr>
          </a:p>
        </p:txBody>
      </p:sp>
      <p:grpSp>
        <p:nvGrpSpPr>
          <p:cNvPr id="13" name="Árbol de navidad"/>
          <p:cNvGrpSpPr/>
          <p:nvPr/>
        </p:nvGrpSpPr>
        <p:grpSpPr>
          <a:xfrm>
            <a:off x="1268955" y="2449705"/>
            <a:ext cx="1470532" cy="1631216"/>
            <a:chOff x="1272930" y="4272738"/>
            <a:chExt cx="1470532" cy="1631216"/>
          </a:xfrm>
        </p:grpSpPr>
        <p:sp>
          <p:nvSpPr>
            <p:cNvPr id="20" name="GO">
              <a:extLst>
                <a:ext uri="{FF2B5EF4-FFF2-40B4-BE49-F238E27FC236}">
                  <a16:creationId xmlns:a16="http://schemas.microsoft.com/office/drawing/2014/main" xmlns="" id="{DAECFA80-71D2-46A5-8D23-9B5E239FE7DC}"/>
                </a:ext>
              </a:extLst>
            </p:cNvPr>
            <p:cNvSpPr txBox="1"/>
            <p:nvPr/>
          </p:nvSpPr>
          <p:spPr>
            <a:xfrm>
              <a:off x="1272930" y="4272738"/>
              <a:ext cx="1470532" cy="163121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chemeClr val="dk1"/>
                  </a:solidFill>
                  <a:latin typeface="Modern Love" panose="04090805081005020601" pitchFamily="82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 smtClean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 smtClean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</p:txBody>
        </p:sp>
        <p:pic>
          <p:nvPicPr>
            <p:cNvPr id="1033" name="Picture 9" descr="F:\EIRE SCHOOL\Flaticon\276030-christmas\png\christmas-tre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166" y="4382198"/>
              <a:ext cx="1412296" cy="1412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Regalo"/>
          <p:cNvGrpSpPr/>
          <p:nvPr/>
        </p:nvGrpSpPr>
        <p:grpSpPr>
          <a:xfrm>
            <a:off x="3094111" y="2449705"/>
            <a:ext cx="1470532" cy="1631216"/>
            <a:chOff x="6744422" y="2449705"/>
            <a:chExt cx="1470532" cy="1631216"/>
          </a:xfrm>
        </p:grpSpPr>
        <p:sp>
          <p:nvSpPr>
            <p:cNvPr id="18" name="fIND">
              <a:extLst>
                <a:ext uri="{FF2B5EF4-FFF2-40B4-BE49-F238E27FC236}">
                  <a16:creationId xmlns:a16="http://schemas.microsoft.com/office/drawing/2014/main" xmlns="" id="{FC991A4A-D7BD-4E9C-A8AF-B99AC349BC77}"/>
                </a:ext>
              </a:extLst>
            </p:cNvPr>
            <p:cNvSpPr txBox="1"/>
            <p:nvPr/>
          </p:nvSpPr>
          <p:spPr>
            <a:xfrm>
              <a:off x="6744422" y="2449705"/>
              <a:ext cx="1470532" cy="163121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chemeClr val="dk1"/>
                  </a:solidFill>
                  <a:latin typeface="Modern Love" panose="04090805081005020601" pitchFamily="82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</p:txBody>
        </p:sp>
        <p:pic>
          <p:nvPicPr>
            <p:cNvPr id="1034" name="Picture 10" descr="F:\EIRE SCHOOL\Flaticon\276030-christmas\png\gif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3540" y="2559165"/>
              <a:ext cx="1412296" cy="1412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Muérdago"/>
          <p:cNvGrpSpPr/>
          <p:nvPr/>
        </p:nvGrpSpPr>
        <p:grpSpPr>
          <a:xfrm>
            <a:off x="6744422" y="626672"/>
            <a:ext cx="1470532" cy="1631216"/>
            <a:chOff x="6744422" y="626672"/>
            <a:chExt cx="1470532" cy="1631216"/>
          </a:xfrm>
        </p:grpSpPr>
        <p:sp>
          <p:nvSpPr>
            <p:cNvPr id="10" name="COME">
              <a:extLst>
                <a:ext uri="{FF2B5EF4-FFF2-40B4-BE49-F238E27FC236}">
                  <a16:creationId xmlns:a16="http://schemas.microsoft.com/office/drawing/2014/main" xmlns="" id="{06EA0825-49BE-4B6B-A605-C01EC6ACFACE}"/>
                </a:ext>
              </a:extLst>
            </p:cNvPr>
            <p:cNvSpPr txBox="1"/>
            <p:nvPr/>
          </p:nvSpPr>
          <p:spPr>
            <a:xfrm>
              <a:off x="6744422" y="626672"/>
              <a:ext cx="1470532" cy="163121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>
                  <a:latin typeface="Modern Love" panose="04090805081005020601" pitchFamily="82" charset="0"/>
                </a:defRPr>
              </a:lvl1pPr>
            </a:lstStyle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</p:txBody>
        </p:sp>
        <p:pic>
          <p:nvPicPr>
            <p:cNvPr id="1035" name="Picture 11" descr="F:\EIRE SCHOOL\Flaticon\276030-christmas\png\mistleto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3540" y="736132"/>
              <a:ext cx="1412296" cy="1412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Reno"/>
          <p:cNvGrpSpPr/>
          <p:nvPr/>
        </p:nvGrpSpPr>
        <p:grpSpPr>
          <a:xfrm>
            <a:off x="4920592" y="626672"/>
            <a:ext cx="1470532" cy="1631216"/>
            <a:chOff x="4920591" y="626672"/>
            <a:chExt cx="1470532" cy="1631216"/>
          </a:xfrm>
        </p:grpSpPr>
        <p:sp>
          <p:nvSpPr>
            <p:cNvPr id="8" name="COST">
              <a:extLst>
                <a:ext uri="{FF2B5EF4-FFF2-40B4-BE49-F238E27FC236}">
                  <a16:creationId xmlns:a16="http://schemas.microsoft.com/office/drawing/2014/main" xmlns="" id="{B9CB79F7-382A-4F93-813A-433C7BB45AA4}"/>
                </a:ext>
              </a:extLst>
            </p:cNvPr>
            <p:cNvSpPr txBox="1"/>
            <p:nvPr/>
          </p:nvSpPr>
          <p:spPr>
            <a:xfrm>
              <a:off x="4920591" y="626672"/>
              <a:ext cx="1470532" cy="163121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chemeClr val="dk1"/>
                  </a:solidFill>
                  <a:latin typeface="Modern Love" panose="04090805081005020601" pitchFamily="82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</p:txBody>
        </p:sp>
        <p:pic>
          <p:nvPicPr>
            <p:cNvPr id="1036" name="Picture 12" descr="F:\EIRE SCHOOL\Flaticon\276030-christmas\png\reinde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9709" y="736132"/>
              <a:ext cx="1412296" cy="1412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Papá Noel"/>
          <p:cNvGrpSpPr/>
          <p:nvPr/>
        </p:nvGrpSpPr>
        <p:grpSpPr>
          <a:xfrm>
            <a:off x="3096761" y="626672"/>
            <a:ext cx="1470532" cy="1631216"/>
            <a:chOff x="3096761" y="626672"/>
            <a:chExt cx="1470532" cy="1631216"/>
          </a:xfrm>
        </p:grpSpPr>
        <p:sp>
          <p:nvSpPr>
            <p:cNvPr id="6" name="tO HAVE">
              <a:extLst>
                <a:ext uri="{FF2B5EF4-FFF2-40B4-BE49-F238E27FC236}">
                  <a16:creationId xmlns:a16="http://schemas.microsoft.com/office/drawing/2014/main" xmlns="" id="{A8BE2490-4204-4AEB-B4ED-26C7C9055A77}"/>
                </a:ext>
              </a:extLst>
            </p:cNvPr>
            <p:cNvSpPr txBox="1"/>
            <p:nvPr/>
          </p:nvSpPr>
          <p:spPr>
            <a:xfrm>
              <a:off x="3096761" y="626672"/>
              <a:ext cx="1470532" cy="163121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chemeClr val="dk1"/>
                  </a:solidFill>
                  <a:latin typeface="Modern Love" panose="04090805081005020601" pitchFamily="82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  <a:p>
              <a:endParaRPr lang="es-ES" dirty="0">
                <a:latin typeface="MV Boli" pitchFamily="2" charset="0"/>
                <a:cs typeface="MV Boli" pitchFamily="2" charset="0"/>
              </a:endParaRPr>
            </a:p>
          </p:txBody>
        </p:sp>
        <p:pic>
          <p:nvPicPr>
            <p:cNvPr id="1037" name="Picture 13" descr="F:\EIRE SCHOOL\Flaticon\276030-christmas\png\santa-claus-1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5879" y="736132"/>
              <a:ext cx="1412296" cy="1412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Muñeco de nieve"/>
          <p:cNvGrpSpPr/>
          <p:nvPr/>
        </p:nvGrpSpPr>
        <p:grpSpPr>
          <a:xfrm>
            <a:off x="1272930" y="626672"/>
            <a:ext cx="1470532" cy="1631216"/>
            <a:chOff x="1272930" y="626672"/>
            <a:chExt cx="1470532" cy="1631216"/>
          </a:xfrm>
        </p:grpSpPr>
        <p:sp>
          <p:nvSpPr>
            <p:cNvPr id="4" name="to BE">
              <a:extLst>
                <a:ext uri="{FF2B5EF4-FFF2-40B4-BE49-F238E27FC236}">
                  <a16:creationId xmlns:a16="http://schemas.microsoft.com/office/drawing/2014/main" xmlns="" id="{3FA2AF05-F34E-49C6-BD45-3D55D3A080EA}"/>
                </a:ext>
              </a:extLst>
            </p:cNvPr>
            <p:cNvSpPr txBox="1"/>
            <p:nvPr/>
          </p:nvSpPr>
          <p:spPr>
            <a:xfrm>
              <a:off x="1272930" y="626672"/>
              <a:ext cx="1470532" cy="163121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s-ES" sz="2000" dirty="0">
                <a:latin typeface="MV Boli" pitchFamily="2" charset="0"/>
                <a:cs typeface="MV Boli" pitchFamily="2" charset="0"/>
              </a:endParaRPr>
            </a:p>
            <a:p>
              <a:pPr algn="ctr"/>
              <a:endParaRPr lang="es-ES" sz="2000" dirty="0">
                <a:latin typeface="MV Boli" pitchFamily="2" charset="0"/>
                <a:cs typeface="MV Boli" pitchFamily="2" charset="0"/>
              </a:endParaRPr>
            </a:p>
            <a:p>
              <a:pPr algn="ctr"/>
              <a:r>
                <a:rPr lang="es-ES" sz="2000" dirty="0">
                  <a:latin typeface="MV Boli" pitchFamily="2" charset="0"/>
                  <a:cs typeface="MV Boli" pitchFamily="2" charset="0"/>
                </a:rPr>
                <a:t> </a:t>
              </a:r>
            </a:p>
            <a:p>
              <a:pPr algn="ctr"/>
              <a:endParaRPr lang="es-ES" sz="2000" dirty="0">
                <a:latin typeface="MV Boli" pitchFamily="2" charset="0"/>
                <a:cs typeface="MV Boli" pitchFamily="2" charset="0"/>
              </a:endParaRPr>
            </a:p>
            <a:p>
              <a:pPr algn="ctr"/>
              <a:endParaRPr lang="es-ES" sz="2000" dirty="0">
                <a:latin typeface="MV Boli" pitchFamily="2" charset="0"/>
                <a:cs typeface="MV Boli" pitchFamily="2" charset="0"/>
              </a:endParaRPr>
            </a:p>
          </p:txBody>
        </p:sp>
        <p:pic>
          <p:nvPicPr>
            <p:cNvPr id="1038" name="Picture 14" descr="F:\EIRE SCHOOL\Flaticon\276030-christmas\png\snowma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166" y="736132"/>
              <a:ext cx="1412296" cy="1412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Rectángulo 1">
            <a:extLst>
              <a:ext uri="{FF2B5EF4-FFF2-40B4-BE49-F238E27FC236}">
                <a16:creationId xmlns:a16="http://schemas.microsoft.com/office/drawing/2014/main" xmlns="" id="{16E1D105-A9E4-48F4-852F-251937CD68D1}"/>
              </a:ext>
            </a:extLst>
          </p:cNvPr>
          <p:cNvSpPr/>
          <p:nvPr/>
        </p:nvSpPr>
        <p:spPr>
          <a:xfrm>
            <a:off x="1259632" y="626672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1</a:t>
            </a:r>
          </a:p>
        </p:txBody>
      </p:sp>
      <p:sp>
        <p:nvSpPr>
          <p:cNvPr id="29" name="Rectángulo 2">
            <a:extLst>
              <a:ext uri="{FF2B5EF4-FFF2-40B4-BE49-F238E27FC236}">
                <a16:creationId xmlns:a16="http://schemas.microsoft.com/office/drawing/2014/main" xmlns="" id="{6EC9444A-2E9D-4421-A19B-1025FCC43C3A}"/>
              </a:ext>
            </a:extLst>
          </p:cNvPr>
          <p:cNvSpPr/>
          <p:nvPr/>
        </p:nvSpPr>
        <p:spPr>
          <a:xfrm>
            <a:off x="3083462" y="626672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2</a:t>
            </a:r>
          </a:p>
        </p:txBody>
      </p:sp>
      <p:sp>
        <p:nvSpPr>
          <p:cNvPr id="31" name="Rectángulo 3">
            <a:extLst>
              <a:ext uri="{FF2B5EF4-FFF2-40B4-BE49-F238E27FC236}">
                <a16:creationId xmlns:a16="http://schemas.microsoft.com/office/drawing/2014/main" xmlns="" id="{C747D397-1ED5-442E-8268-6B726DF7F84D}"/>
              </a:ext>
            </a:extLst>
          </p:cNvPr>
          <p:cNvSpPr/>
          <p:nvPr/>
        </p:nvSpPr>
        <p:spPr>
          <a:xfrm>
            <a:off x="4907292" y="626672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3</a:t>
            </a:r>
          </a:p>
        </p:txBody>
      </p:sp>
      <p:sp>
        <p:nvSpPr>
          <p:cNvPr id="33" name="Rectángulo 4">
            <a:extLst>
              <a:ext uri="{FF2B5EF4-FFF2-40B4-BE49-F238E27FC236}">
                <a16:creationId xmlns:a16="http://schemas.microsoft.com/office/drawing/2014/main" xmlns="" id="{CEABE047-8240-4DEC-A6E0-6900939EB323}"/>
              </a:ext>
            </a:extLst>
          </p:cNvPr>
          <p:cNvSpPr/>
          <p:nvPr/>
        </p:nvSpPr>
        <p:spPr>
          <a:xfrm>
            <a:off x="6731123" y="626672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4</a:t>
            </a:r>
          </a:p>
        </p:txBody>
      </p:sp>
      <p:sp>
        <p:nvSpPr>
          <p:cNvPr id="35" name="Rectángulo 5">
            <a:extLst>
              <a:ext uri="{FF2B5EF4-FFF2-40B4-BE49-F238E27FC236}">
                <a16:creationId xmlns:a16="http://schemas.microsoft.com/office/drawing/2014/main" xmlns="" id="{B44E8E5E-B29B-4D1B-B438-838B174F9825}"/>
              </a:ext>
            </a:extLst>
          </p:cNvPr>
          <p:cNvSpPr/>
          <p:nvPr/>
        </p:nvSpPr>
        <p:spPr>
          <a:xfrm>
            <a:off x="1259634" y="2449820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5</a:t>
            </a:r>
          </a:p>
        </p:txBody>
      </p:sp>
      <p:sp>
        <p:nvSpPr>
          <p:cNvPr id="37" name="Rectángulo 9">
            <a:extLst>
              <a:ext uri="{FF2B5EF4-FFF2-40B4-BE49-F238E27FC236}">
                <a16:creationId xmlns:a16="http://schemas.microsoft.com/office/drawing/2014/main" xmlns="" id="{301BE387-791C-4F0A-B37B-9C59297088B1}"/>
              </a:ext>
            </a:extLst>
          </p:cNvPr>
          <p:cNvSpPr/>
          <p:nvPr/>
        </p:nvSpPr>
        <p:spPr>
          <a:xfrm>
            <a:off x="1259632" y="4253754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9</a:t>
            </a:r>
          </a:p>
        </p:txBody>
      </p:sp>
      <p:sp>
        <p:nvSpPr>
          <p:cNvPr id="39" name="Rectángulo 6">
            <a:extLst>
              <a:ext uri="{FF2B5EF4-FFF2-40B4-BE49-F238E27FC236}">
                <a16:creationId xmlns:a16="http://schemas.microsoft.com/office/drawing/2014/main" xmlns="" id="{282BC0B4-D923-4ECB-81D0-1C6DEDBA2C8C}"/>
              </a:ext>
            </a:extLst>
          </p:cNvPr>
          <p:cNvSpPr/>
          <p:nvPr/>
        </p:nvSpPr>
        <p:spPr>
          <a:xfrm>
            <a:off x="3083464" y="2449820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6</a:t>
            </a:r>
          </a:p>
        </p:txBody>
      </p:sp>
      <p:sp>
        <p:nvSpPr>
          <p:cNvPr id="41" name="Rectángulo 10">
            <a:extLst>
              <a:ext uri="{FF2B5EF4-FFF2-40B4-BE49-F238E27FC236}">
                <a16:creationId xmlns:a16="http://schemas.microsoft.com/office/drawing/2014/main" xmlns="" id="{4EBE2318-0D50-4805-8CDF-940F64953CDE}"/>
              </a:ext>
            </a:extLst>
          </p:cNvPr>
          <p:cNvSpPr/>
          <p:nvPr/>
        </p:nvSpPr>
        <p:spPr>
          <a:xfrm>
            <a:off x="3083462" y="4253754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10</a:t>
            </a:r>
          </a:p>
        </p:txBody>
      </p:sp>
      <p:sp>
        <p:nvSpPr>
          <p:cNvPr id="43" name="Rectángulo 7">
            <a:extLst>
              <a:ext uri="{FF2B5EF4-FFF2-40B4-BE49-F238E27FC236}">
                <a16:creationId xmlns:a16="http://schemas.microsoft.com/office/drawing/2014/main" xmlns="" id="{4412D4D4-E8FB-414C-BEDE-7A9DF5F58DDF}"/>
              </a:ext>
            </a:extLst>
          </p:cNvPr>
          <p:cNvSpPr/>
          <p:nvPr/>
        </p:nvSpPr>
        <p:spPr>
          <a:xfrm>
            <a:off x="4932040" y="2401904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7</a:t>
            </a:r>
          </a:p>
        </p:txBody>
      </p:sp>
      <p:sp>
        <p:nvSpPr>
          <p:cNvPr id="45" name="Rectángulo 11">
            <a:extLst>
              <a:ext uri="{FF2B5EF4-FFF2-40B4-BE49-F238E27FC236}">
                <a16:creationId xmlns:a16="http://schemas.microsoft.com/office/drawing/2014/main" xmlns="" id="{4B6FF4A4-5D01-4EDC-BF9B-43D710CA3297}"/>
              </a:ext>
            </a:extLst>
          </p:cNvPr>
          <p:cNvSpPr/>
          <p:nvPr/>
        </p:nvSpPr>
        <p:spPr>
          <a:xfrm>
            <a:off x="4932040" y="4253754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11</a:t>
            </a:r>
          </a:p>
        </p:txBody>
      </p:sp>
      <p:sp>
        <p:nvSpPr>
          <p:cNvPr id="47" name="Rectángulo 8">
            <a:extLst>
              <a:ext uri="{FF2B5EF4-FFF2-40B4-BE49-F238E27FC236}">
                <a16:creationId xmlns:a16="http://schemas.microsoft.com/office/drawing/2014/main" xmlns="" id="{3E5D8785-EF46-443C-A36E-D552A3D11086}"/>
              </a:ext>
            </a:extLst>
          </p:cNvPr>
          <p:cNvSpPr/>
          <p:nvPr/>
        </p:nvSpPr>
        <p:spPr>
          <a:xfrm>
            <a:off x="6731122" y="2449705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8</a:t>
            </a:r>
          </a:p>
        </p:txBody>
      </p:sp>
      <p:sp>
        <p:nvSpPr>
          <p:cNvPr id="49" name="Rectángulo 12">
            <a:extLst>
              <a:ext uri="{FF2B5EF4-FFF2-40B4-BE49-F238E27FC236}">
                <a16:creationId xmlns:a16="http://schemas.microsoft.com/office/drawing/2014/main" xmlns="" id="{0C3F9065-E529-4BD6-812E-EBF26C065942}"/>
              </a:ext>
            </a:extLst>
          </p:cNvPr>
          <p:cNvSpPr/>
          <p:nvPr/>
        </p:nvSpPr>
        <p:spPr>
          <a:xfrm>
            <a:off x="6731122" y="4253754"/>
            <a:ext cx="1470532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8934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1" grpId="0" animBg="1"/>
      <p:bldP spid="41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Gara Álvarez Rodríguez</dc:creator>
  <cp:lastModifiedBy>Gara Álvarez Rodríguez</cp:lastModifiedBy>
  <cp:revision>9</cp:revision>
  <dcterms:created xsi:type="dcterms:W3CDTF">2020-10-15T17:23:16Z</dcterms:created>
  <dcterms:modified xsi:type="dcterms:W3CDTF">2020-10-15T19:44:05Z</dcterms:modified>
</cp:coreProperties>
</file>