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15122525"/>
  <p:notesSz cx="6858000" cy="9144000"/>
  <p:defaultTextStyle>
    <a:defPPr>
      <a:defRPr lang="es-ES"/>
    </a:defPPr>
    <a:lvl1pPr marL="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1pPr>
    <a:lvl2pPr marL="73755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2pPr>
    <a:lvl3pPr marL="147511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3pPr>
    <a:lvl4pPr marL="221266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4pPr>
    <a:lvl5pPr marL="295022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5pPr>
    <a:lvl6pPr marL="368777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6pPr>
    <a:lvl7pPr marL="442533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7pPr>
    <a:lvl8pPr marL="5162885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8pPr>
    <a:lvl9pPr marL="5900440" algn="l" defTabSz="1475110" rtl="0" eaLnBrk="1" latinLnBrk="0" hangingPunct="1">
      <a:defRPr sz="29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362" y="1608"/>
      </p:cViewPr>
      <p:guideLst>
        <p:guide orient="horz" pos="4763"/>
        <p:guide pos="336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02005" y="4697786"/>
            <a:ext cx="9089390" cy="3241541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604010" y="8569431"/>
            <a:ext cx="7485380" cy="386464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737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475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2126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950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6877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4253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162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9004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52715" y="605604"/>
            <a:ext cx="2406015" cy="12903154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4670" y="605604"/>
            <a:ext cx="7039822" cy="1290315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44705" y="9717624"/>
            <a:ext cx="9089390" cy="3003501"/>
          </a:xfrm>
        </p:spPr>
        <p:txBody>
          <a:bodyPr anchor="t"/>
          <a:lstStyle>
            <a:lvl1pPr algn="l">
              <a:defRPr sz="65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44705" y="6409573"/>
            <a:ext cx="9089390" cy="3308051"/>
          </a:xfrm>
        </p:spPr>
        <p:txBody>
          <a:bodyPr anchor="b"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737555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2pPr>
            <a:lvl3pPr marL="1475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221266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4pPr>
            <a:lvl5pPr marL="2950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5pPr>
            <a:lvl6pPr marL="368777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6pPr>
            <a:lvl7pPr marL="442533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7pPr>
            <a:lvl8pPr marL="5162885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8pPr>
            <a:lvl9pPr marL="590044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4670" y="3528591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35812" y="3528591"/>
            <a:ext cx="4722918" cy="9980167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3385067"/>
            <a:ext cx="4724775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34670" y="4795801"/>
            <a:ext cx="4724775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432099" y="3385067"/>
            <a:ext cx="4726631" cy="1410734"/>
          </a:xfrm>
        </p:spPr>
        <p:txBody>
          <a:bodyPr anchor="b"/>
          <a:lstStyle>
            <a:lvl1pPr marL="0" indent="0">
              <a:buNone/>
              <a:defRPr sz="3900" b="1"/>
            </a:lvl1pPr>
            <a:lvl2pPr marL="737555" indent="0">
              <a:buNone/>
              <a:defRPr sz="3200" b="1"/>
            </a:lvl2pPr>
            <a:lvl3pPr marL="1475110" indent="0">
              <a:buNone/>
              <a:defRPr sz="2900" b="1"/>
            </a:lvl3pPr>
            <a:lvl4pPr marL="2212665" indent="0">
              <a:buNone/>
              <a:defRPr sz="2600" b="1"/>
            </a:lvl4pPr>
            <a:lvl5pPr marL="2950220" indent="0">
              <a:buNone/>
              <a:defRPr sz="2600" b="1"/>
            </a:lvl5pPr>
            <a:lvl6pPr marL="3687775" indent="0">
              <a:buNone/>
              <a:defRPr sz="2600" b="1"/>
            </a:lvl6pPr>
            <a:lvl7pPr marL="4425330" indent="0">
              <a:buNone/>
              <a:defRPr sz="2600" b="1"/>
            </a:lvl7pPr>
            <a:lvl8pPr marL="5162885" indent="0">
              <a:buNone/>
              <a:defRPr sz="2600" b="1"/>
            </a:lvl8pPr>
            <a:lvl9pPr marL="5900440" indent="0">
              <a:buNone/>
              <a:defRPr sz="2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432099" y="4795801"/>
            <a:ext cx="4726631" cy="8712956"/>
          </a:xfrm>
        </p:spPr>
        <p:txBody>
          <a:bodyPr/>
          <a:lstStyle>
            <a:lvl1pPr>
              <a:defRPr sz="3900"/>
            </a:lvl1pPr>
            <a:lvl2pPr>
              <a:defRPr sz="32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4671" y="602100"/>
            <a:ext cx="3518055" cy="2562428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180822" y="602102"/>
            <a:ext cx="5977908" cy="12906656"/>
          </a:xfrm>
        </p:spPr>
        <p:txBody>
          <a:bodyPr/>
          <a:lstStyle>
            <a:lvl1pPr>
              <a:defRPr sz="5200"/>
            </a:lvl1pPr>
            <a:lvl2pPr>
              <a:defRPr sz="4500"/>
            </a:lvl2pPr>
            <a:lvl3pPr>
              <a:defRPr sz="39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34671" y="3164530"/>
            <a:ext cx="3518055" cy="10344228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95981" y="10585767"/>
            <a:ext cx="6416040" cy="1249710"/>
          </a:xfrm>
        </p:spPr>
        <p:txBody>
          <a:bodyPr anchor="b"/>
          <a:lstStyle>
            <a:lvl1pPr algn="l">
              <a:defRPr sz="32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95981" y="1351226"/>
            <a:ext cx="6416040" cy="9073515"/>
          </a:xfrm>
        </p:spPr>
        <p:txBody>
          <a:bodyPr/>
          <a:lstStyle>
            <a:lvl1pPr marL="0" indent="0">
              <a:buNone/>
              <a:defRPr sz="5200"/>
            </a:lvl1pPr>
            <a:lvl2pPr marL="737555" indent="0">
              <a:buNone/>
              <a:defRPr sz="4500"/>
            </a:lvl2pPr>
            <a:lvl3pPr marL="1475110" indent="0">
              <a:buNone/>
              <a:defRPr sz="3900"/>
            </a:lvl3pPr>
            <a:lvl4pPr marL="2212665" indent="0">
              <a:buNone/>
              <a:defRPr sz="3200"/>
            </a:lvl4pPr>
            <a:lvl5pPr marL="2950220" indent="0">
              <a:buNone/>
              <a:defRPr sz="3200"/>
            </a:lvl5pPr>
            <a:lvl6pPr marL="3687775" indent="0">
              <a:buNone/>
              <a:defRPr sz="3200"/>
            </a:lvl6pPr>
            <a:lvl7pPr marL="4425330" indent="0">
              <a:buNone/>
              <a:defRPr sz="3200"/>
            </a:lvl7pPr>
            <a:lvl8pPr marL="5162885" indent="0">
              <a:buNone/>
              <a:defRPr sz="3200"/>
            </a:lvl8pPr>
            <a:lvl9pPr marL="5900440" indent="0">
              <a:buNone/>
              <a:defRPr sz="32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95981" y="11835477"/>
            <a:ext cx="6416040" cy="1774795"/>
          </a:xfrm>
        </p:spPr>
        <p:txBody>
          <a:bodyPr/>
          <a:lstStyle>
            <a:lvl1pPr marL="0" indent="0">
              <a:buNone/>
              <a:defRPr sz="2300"/>
            </a:lvl1pPr>
            <a:lvl2pPr marL="737555" indent="0">
              <a:buNone/>
              <a:defRPr sz="1900"/>
            </a:lvl2pPr>
            <a:lvl3pPr marL="1475110" indent="0">
              <a:buNone/>
              <a:defRPr sz="1600"/>
            </a:lvl3pPr>
            <a:lvl4pPr marL="2212665" indent="0">
              <a:buNone/>
              <a:defRPr sz="1500"/>
            </a:lvl4pPr>
            <a:lvl5pPr marL="2950220" indent="0">
              <a:buNone/>
              <a:defRPr sz="1500"/>
            </a:lvl5pPr>
            <a:lvl6pPr marL="3687775" indent="0">
              <a:buNone/>
              <a:defRPr sz="1500"/>
            </a:lvl6pPr>
            <a:lvl7pPr marL="4425330" indent="0">
              <a:buNone/>
              <a:defRPr sz="1500"/>
            </a:lvl7pPr>
            <a:lvl8pPr marL="5162885" indent="0">
              <a:buNone/>
              <a:defRPr sz="1500"/>
            </a:lvl8pPr>
            <a:lvl9pPr marL="5900440" indent="0">
              <a:buNone/>
              <a:defRPr sz="15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534670" y="605602"/>
            <a:ext cx="9624060" cy="2520421"/>
          </a:xfrm>
          <a:prstGeom prst="rect">
            <a:avLst/>
          </a:prstGeom>
        </p:spPr>
        <p:txBody>
          <a:bodyPr vert="horz" lIns="147511" tIns="73756" rIns="147511" bIns="73756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4670" y="3528591"/>
            <a:ext cx="9624060" cy="9980167"/>
          </a:xfrm>
          <a:prstGeom prst="rect">
            <a:avLst/>
          </a:prstGeom>
        </p:spPr>
        <p:txBody>
          <a:bodyPr vert="horz" lIns="147511" tIns="73756" rIns="147511" bIns="73756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534670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l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pPr/>
              <a:t>23/10/2020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653579" y="14016342"/>
            <a:ext cx="3386243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ct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663603" y="14016342"/>
            <a:ext cx="2495127" cy="805134"/>
          </a:xfrm>
          <a:prstGeom prst="rect">
            <a:avLst/>
          </a:prstGeom>
        </p:spPr>
        <p:txBody>
          <a:bodyPr vert="horz" lIns="147511" tIns="73756" rIns="147511" bIns="73756" rtlCol="0" anchor="ctr"/>
          <a:lstStyle>
            <a:lvl1pPr algn="r">
              <a:defRPr sz="1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475110" rtl="0" eaLnBrk="1" latinLnBrk="0" hangingPunct="1">
        <a:spcBef>
          <a:spcPct val="0"/>
        </a:spcBef>
        <a:buNone/>
        <a:defRPr sz="7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53166" indent="-553166" algn="l" defTabSz="1475110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/>
          </a:solidFill>
          <a:latin typeface="+mn-lt"/>
          <a:ea typeface="+mn-ea"/>
          <a:cs typeface="+mn-cs"/>
        </a:defRPr>
      </a:lvl1pPr>
      <a:lvl2pPr marL="1198527" indent="-460972" algn="l" defTabSz="1475110" rtl="0" eaLnBrk="1" latinLnBrk="0" hangingPunct="1">
        <a:spcBef>
          <a:spcPct val="20000"/>
        </a:spcBef>
        <a:buFont typeface="Arial" pitchFamily="34" charset="0"/>
        <a:buChar char="–"/>
        <a:defRPr sz="4500" kern="1200">
          <a:solidFill>
            <a:schemeClr val="tx1"/>
          </a:solidFill>
          <a:latin typeface="+mn-lt"/>
          <a:ea typeface="+mn-ea"/>
          <a:cs typeface="+mn-cs"/>
        </a:defRPr>
      </a:lvl2pPr>
      <a:lvl3pPr marL="184388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900" kern="1200">
          <a:solidFill>
            <a:schemeClr val="tx1"/>
          </a:solidFill>
          <a:latin typeface="+mn-lt"/>
          <a:ea typeface="+mn-ea"/>
          <a:cs typeface="+mn-cs"/>
        </a:defRPr>
      </a:lvl3pPr>
      <a:lvl4pPr marL="2581443" indent="-368778" algn="l" defTabSz="1475110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318998" indent="-368778" algn="l" defTabSz="1475110" rtl="0" eaLnBrk="1" latinLnBrk="0" hangingPunct="1">
        <a:spcBef>
          <a:spcPct val="20000"/>
        </a:spcBef>
        <a:buFont typeface="Arial" pitchFamily="34" charset="0"/>
        <a:buChar char="»"/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5655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79410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531663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269218" indent="-368778" algn="l" defTabSz="147511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3755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47511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221266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5022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68777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42533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5162885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900440" algn="l" defTabSz="1475110" rtl="0" eaLnBrk="1" latinLnBrk="0" hangingPunct="1"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7 Grupo"/>
          <p:cNvGrpSpPr/>
          <p:nvPr/>
        </p:nvGrpSpPr>
        <p:grpSpPr>
          <a:xfrm>
            <a:off x="3560750" y="417462"/>
            <a:ext cx="2917808" cy="2703478"/>
            <a:chOff x="3560750" y="417462"/>
            <a:chExt cx="2917808" cy="2703478"/>
          </a:xfrm>
        </p:grpSpPr>
        <p:sp useBgFill="1">
          <p:nvSpPr>
            <p:cNvPr id="5" name="4 Rectángulo redondeado"/>
            <p:cNvSpPr/>
            <p:nvPr/>
          </p:nvSpPr>
          <p:spPr>
            <a:xfrm>
              <a:off x="3560750" y="417462"/>
              <a:ext cx="2917808" cy="2703478"/>
            </a:xfrm>
            <a:prstGeom prst="roundRect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  <a:latin typeface="CCSupersubmarino" pitchFamily="2" charset="0"/>
                <a:ea typeface="CCSupersubmarino" pitchFamily="2" charset="0"/>
              </a:endParaRPr>
            </a:p>
          </p:txBody>
        </p:sp>
        <p:pic>
          <p:nvPicPr>
            <p:cNvPr id="6" name="5 Imagen" descr="cat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6568" y="1489032"/>
              <a:ext cx="1409944" cy="1482152"/>
            </a:xfrm>
            <a:prstGeom prst="rect">
              <a:avLst/>
            </a:prstGeom>
          </p:spPr>
        </p:pic>
        <p:sp>
          <p:nvSpPr>
            <p:cNvPr id="7" name="6 CuadroTexto"/>
            <p:cNvSpPr txBox="1"/>
            <p:nvPr/>
          </p:nvSpPr>
          <p:spPr>
            <a:xfrm>
              <a:off x="3917940" y="560338"/>
              <a:ext cx="22145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CF Halloween" pitchFamily="2" charset="0"/>
                </a:rPr>
                <a:t>CAT</a:t>
              </a:r>
              <a:endParaRPr lang="es-ES" dirty="0">
                <a:latin typeface="CF Halloween" pitchFamily="2" charset="0"/>
              </a:endParaRPr>
            </a:p>
          </p:txBody>
        </p:sp>
      </p:grpSp>
      <p:grpSp>
        <p:nvGrpSpPr>
          <p:cNvPr id="9" name="8 Grupo"/>
          <p:cNvGrpSpPr/>
          <p:nvPr/>
        </p:nvGrpSpPr>
        <p:grpSpPr>
          <a:xfrm>
            <a:off x="417478" y="417462"/>
            <a:ext cx="2917808" cy="2703478"/>
            <a:chOff x="3560750" y="417462"/>
            <a:chExt cx="2917808" cy="2703478"/>
          </a:xfrm>
        </p:grpSpPr>
        <p:sp useBgFill="1">
          <p:nvSpPr>
            <p:cNvPr id="10" name="9 Rectángulo redondeado"/>
            <p:cNvSpPr/>
            <p:nvPr/>
          </p:nvSpPr>
          <p:spPr>
            <a:xfrm>
              <a:off x="3560750" y="417462"/>
              <a:ext cx="2917808" cy="2703478"/>
            </a:xfrm>
            <a:prstGeom prst="roundRect">
              <a:avLst/>
            </a:prstGeom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 dirty="0">
                <a:solidFill>
                  <a:schemeClr val="tx1"/>
                </a:solidFill>
                <a:latin typeface="CCSupersubmarino" pitchFamily="2" charset="0"/>
                <a:ea typeface="CCSupersubmarino" pitchFamily="2" charset="0"/>
              </a:endParaRPr>
            </a:p>
          </p:txBody>
        </p:sp>
        <p:pic>
          <p:nvPicPr>
            <p:cNvPr id="11" name="10 Imagen" descr="cat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346568" y="1489032"/>
              <a:ext cx="1409944" cy="1482152"/>
            </a:xfrm>
            <a:prstGeom prst="rect">
              <a:avLst/>
            </a:prstGeom>
          </p:spPr>
        </p:pic>
        <p:sp>
          <p:nvSpPr>
            <p:cNvPr id="12" name="11 CuadroTexto"/>
            <p:cNvSpPr txBox="1"/>
            <p:nvPr/>
          </p:nvSpPr>
          <p:spPr>
            <a:xfrm>
              <a:off x="3917940" y="560338"/>
              <a:ext cx="2214578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5400" dirty="0" smtClean="0">
                  <a:latin typeface="CF Halloween" pitchFamily="2" charset="0"/>
                </a:rPr>
                <a:t>CAT</a:t>
              </a:r>
              <a:endParaRPr lang="es-ES" dirty="0">
                <a:latin typeface="CF Halloween" pitchFamily="2" charset="0"/>
              </a:endParaRPr>
            </a:p>
          </p:txBody>
        </p:sp>
      </p:grpSp>
      <p:grpSp>
        <p:nvGrpSpPr>
          <p:cNvPr id="18" name="17 Grupo"/>
          <p:cNvGrpSpPr/>
          <p:nvPr/>
        </p:nvGrpSpPr>
        <p:grpSpPr>
          <a:xfrm>
            <a:off x="346040" y="3489296"/>
            <a:ext cx="2917808" cy="2703478"/>
            <a:chOff x="346040" y="3489296"/>
            <a:chExt cx="2917808" cy="2703478"/>
          </a:xfrm>
        </p:grpSpPr>
        <p:grpSp>
          <p:nvGrpSpPr>
            <p:cNvPr id="13" name="12 Grupo"/>
            <p:cNvGrpSpPr/>
            <p:nvPr/>
          </p:nvGrpSpPr>
          <p:grpSpPr>
            <a:xfrm>
              <a:off x="346040" y="3489296"/>
              <a:ext cx="2917808" cy="2703478"/>
              <a:chOff x="3560750" y="417462"/>
              <a:chExt cx="2917808" cy="2703478"/>
            </a:xfrm>
          </p:grpSpPr>
          <p:sp useBgFill="1">
            <p:nvSpPr>
              <p:cNvPr id="14" name="13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PUMPKIN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17" name="16 Imagen" descr="pumpki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1858" y="4417990"/>
              <a:ext cx="1440408" cy="1448050"/>
            </a:xfrm>
            <a:prstGeom prst="rect">
              <a:avLst/>
            </a:prstGeom>
          </p:spPr>
        </p:pic>
      </p:grpSp>
      <p:grpSp>
        <p:nvGrpSpPr>
          <p:cNvPr id="19" name="18 Grupo"/>
          <p:cNvGrpSpPr/>
          <p:nvPr/>
        </p:nvGrpSpPr>
        <p:grpSpPr>
          <a:xfrm>
            <a:off x="3560750" y="3489296"/>
            <a:ext cx="2917808" cy="2703478"/>
            <a:chOff x="346040" y="3489296"/>
            <a:chExt cx="2917808" cy="2703478"/>
          </a:xfrm>
        </p:grpSpPr>
        <p:grpSp>
          <p:nvGrpSpPr>
            <p:cNvPr id="20" name="12 Grupo"/>
            <p:cNvGrpSpPr/>
            <p:nvPr/>
          </p:nvGrpSpPr>
          <p:grpSpPr>
            <a:xfrm>
              <a:off x="346040" y="3489296"/>
              <a:ext cx="2917808" cy="2703478"/>
              <a:chOff x="3560750" y="417462"/>
              <a:chExt cx="2917808" cy="2703478"/>
            </a:xfrm>
          </p:grpSpPr>
          <p:sp useBgFill="1">
            <p:nvSpPr>
              <p:cNvPr id="22" name="21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23" name="22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PUMPKIN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21" name="20 Imagen" descr="pumpkin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131858" y="4417990"/>
              <a:ext cx="1440408" cy="1448050"/>
            </a:xfrm>
            <a:prstGeom prst="rect">
              <a:avLst/>
            </a:prstGeom>
          </p:spPr>
        </p:pic>
      </p:grpSp>
      <p:grpSp>
        <p:nvGrpSpPr>
          <p:cNvPr id="30" name="29 Grupo"/>
          <p:cNvGrpSpPr/>
          <p:nvPr/>
        </p:nvGrpSpPr>
        <p:grpSpPr>
          <a:xfrm>
            <a:off x="417478" y="6489692"/>
            <a:ext cx="2917808" cy="2703478"/>
            <a:chOff x="417478" y="6489692"/>
            <a:chExt cx="2917808" cy="2703478"/>
          </a:xfrm>
        </p:grpSpPr>
        <p:grpSp>
          <p:nvGrpSpPr>
            <p:cNvPr id="25" name="12 Grupo"/>
            <p:cNvGrpSpPr/>
            <p:nvPr/>
          </p:nvGrpSpPr>
          <p:grpSpPr>
            <a:xfrm>
              <a:off x="417478" y="6489692"/>
              <a:ext cx="2917808" cy="2703478"/>
              <a:chOff x="3560750" y="417462"/>
              <a:chExt cx="2917808" cy="2703478"/>
            </a:xfrm>
          </p:grpSpPr>
          <p:sp useBgFill="1">
            <p:nvSpPr>
              <p:cNvPr id="27" name="26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28" name="27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GHOST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29" name="28 Imagen" descr="ghost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1858" y="7418386"/>
              <a:ext cx="1413189" cy="1529024"/>
            </a:xfrm>
            <a:prstGeom prst="rect">
              <a:avLst/>
            </a:prstGeom>
          </p:spPr>
        </p:pic>
      </p:grpSp>
      <p:grpSp>
        <p:nvGrpSpPr>
          <p:cNvPr id="31" name="30 Grupo"/>
          <p:cNvGrpSpPr/>
          <p:nvPr/>
        </p:nvGrpSpPr>
        <p:grpSpPr>
          <a:xfrm>
            <a:off x="3632188" y="6489692"/>
            <a:ext cx="2917808" cy="2703478"/>
            <a:chOff x="417478" y="6489692"/>
            <a:chExt cx="2917808" cy="2703478"/>
          </a:xfrm>
        </p:grpSpPr>
        <p:grpSp>
          <p:nvGrpSpPr>
            <p:cNvPr id="32" name="12 Grupo"/>
            <p:cNvGrpSpPr/>
            <p:nvPr/>
          </p:nvGrpSpPr>
          <p:grpSpPr>
            <a:xfrm>
              <a:off x="417478" y="6489692"/>
              <a:ext cx="2917808" cy="2703478"/>
              <a:chOff x="3560750" y="417462"/>
              <a:chExt cx="2917808" cy="2703478"/>
            </a:xfrm>
          </p:grpSpPr>
          <p:sp useBgFill="1">
            <p:nvSpPr>
              <p:cNvPr id="34" name="33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35" name="34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GHOST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33" name="32 Imagen" descr="ghost.png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131858" y="7418386"/>
              <a:ext cx="1413189" cy="1529024"/>
            </a:xfrm>
            <a:prstGeom prst="rect">
              <a:avLst/>
            </a:prstGeom>
          </p:spPr>
        </p:pic>
      </p:grpSp>
      <p:grpSp>
        <p:nvGrpSpPr>
          <p:cNvPr id="42" name="41 Grupo"/>
          <p:cNvGrpSpPr/>
          <p:nvPr/>
        </p:nvGrpSpPr>
        <p:grpSpPr>
          <a:xfrm>
            <a:off x="346040" y="9347212"/>
            <a:ext cx="2917808" cy="2703478"/>
            <a:chOff x="417478" y="9561526"/>
            <a:chExt cx="2917808" cy="2703478"/>
          </a:xfrm>
        </p:grpSpPr>
        <p:grpSp>
          <p:nvGrpSpPr>
            <p:cNvPr id="37" name="12 Grupo"/>
            <p:cNvGrpSpPr/>
            <p:nvPr/>
          </p:nvGrpSpPr>
          <p:grpSpPr>
            <a:xfrm>
              <a:off x="417478" y="9561526"/>
              <a:ext cx="2917808" cy="2703478"/>
              <a:chOff x="3560750" y="417462"/>
              <a:chExt cx="2917808" cy="2703478"/>
            </a:xfrm>
          </p:grpSpPr>
          <p:sp useBgFill="1">
            <p:nvSpPr>
              <p:cNvPr id="39" name="38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40" name="39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BAT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41" name="40 Imagen" descr="bat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1858" y="10418782"/>
              <a:ext cx="1500198" cy="1492154"/>
            </a:xfrm>
            <a:prstGeom prst="rect">
              <a:avLst/>
            </a:prstGeom>
          </p:spPr>
        </p:pic>
      </p:grpSp>
      <p:grpSp>
        <p:nvGrpSpPr>
          <p:cNvPr id="46" name="45 Grupo"/>
          <p:cNvGrpSpPr/>
          <p:nvPr/>
        </p:nvGrpSpPr>
        <p:grpSpPr>
          <a:xfrm>
            <a:off x="3489312" y="9418650"/>
            <a:ext cx="2917808" cy="2703478"/>
            <a:chOff x="417478" y="9561526"/>
            <a:chExt cx="2917808" cy="2703478"/>
          </a:xfrm>
        </p:grpSpPr>
        <p:grpSp>
          <p:nvGrpSpPr>
            <p:cNvPr id="47" name="12 Grupo"/>
            <p:cNvGrpSpPr/>
            <p:nvPr/>
          </p:nvGrpSpPr>
          <p:grpSpPr>
            <a:xfrm>
              <a:off x="417478" y="9561526"/>
              <a:ext cx="2917808" cy="2703478"/>
              <a:chOff x="3560750" y="417462"/>
              <a:chExt cx="2917808" cy="2703478"/>
            </a:xfrm>
          </p:grpSpPr>
          <p:sp useBgFill="1">
            <p:nvSpPr>
              <p:cNvPr id="49" name="48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50" name="49 CuadroTexto"/>
              <p:cNvSpPr txBox="1"/>
              <p:nvPr/>
            </p:nvSpPr>
            <p:spPr>
              <a:xfrm>
                <a:off x="3917940" y="560338"/>
                <a:ext cx="2214578" cy="64633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3600" dirty="0" smtClean="0">
                    <a:latin typeface="CF Halloween" pitchFamily="2" charset="0"/>
                  </a:rPr>
                  <a:t>BAT</a:t>
                </a:r>
                <a:endParaRPr lang="es-ES" dirty="0">
                  <a:latin typeface="CF Halloween" pitchFamily="2" charset="0"/>
                </a:endParaRPr>
              </a:p>
            </p:txBody>
          </p:sp>
        </p:grpSp>
        <p:pic>
          <p:nvPicPr>
            <p:cNvPr id="48" name="47 Imagen" descr="bat.png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1131858" y="10418782"/>
              <a:ext cx="1500198" cy="1492154"/>
            </a:xfrm>
            <a:prstGeom prst="rect">
              <a:avLst/>
            </a:prstGeom>
          </p:spPr>
        </p:pic>
      </p:grpSp>
      <p:grpSp>
        <p:nvGrpSpPr>
          <p:cNvPr id="57" name="56 Grupo"/>
          <p:cNvGrpSpPr/>
          <p:nvPr/>
        </p:nvGrpSpPr>
        <p:grpSpPr>
          <a:xfrm>
            <a:off x="6775460" y="3489296"/>
            <a:ext cx="2917808" cy="2703478"/>
            <a:chOff x="417478" y="12204732"/>
            <a:chExt cx="2917808" cy="2703478"/>
          </a:xfrm>
        </p:grpSpPr>
        <p:grpSp>
          <p:nvGrpSpPr>
            <p:cNvPr id="52" name="12 Grupo"/>
            <p:cNvGrpSpPr/>
            <p:nvPr/>
          </p:nvGrpSpPr>
          <p:grpSpPr>
            <a:xfrm>
              <a:off x="417478" y="12204732"/>
              <a:ext cx="2917808" cy="2703478"/>
              <a:chOff x="3560750" y="417462"/>
              <a:chExt cx="2917808" cy="2703478"/>
            </a:xfrm>
          </p:grpSpPr>
          <p:sp useBgFill="1">
            <p:nvSpPr>
              <p:cNvPr id="54" name="53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55" name="54 CuadroTexto"/>
              <p:cNvSpPr txBox="1"/>
              <p:nvPr/>
            </p:nvSpPr>
            <p:spPr>
              <a:xfrm>
                <a:off x="3917940" y="560338"/>
                <a:ext cx="2214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800" dirty="0" smtClean="0">
                    <a:latin typeface="CF Halloween" pitchFamily="2" charset="0"/>
                  </a:rPr>
                  <a:t>COSTUMES</a:t>
                </a:r>
                <a:endParaRPr lang="es-ES" sz="2400" dirty="0">
                  <a:latin typeface="CF Halloween" pitchFamily="2" charset="0"/>
                </a:endParaRPr>
              </a:p>
            </p:txBody>
          </p:sp>
        </p:grpSp>
        <p:pic>
          <p:nvPicPr>
            <p:cNvPr id="56" name="55 Imagen" descr="costumes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1858" y="12919112"/>
              <a:ext cx="1500359" cy="1785950"/>
            </a:xfrm>
            <a:prstGeom prst="rect">
              <a:avLst/>
            </a:prstGeom>
          </p:spPr>
        </p:pic>
      </p:grpSp>
      <p:grpSp>
        <p:nvGrpSpPr>
          <p:cNvPr id="58" name="57 Grupo"/>
          <p:cNvGrpSpPr/>
          <p:nvPr/>
        </p:nvGrpSpPr>
        <p:grpSpPr>
          <a:xfrm>
            <a:off x="6846898" y="488900"/>
            <a:ext cx="2917808" cy="2703478"/>
            <a:chOff x="417478" y="12204732"/>
            <a:chExt cx="2917808" cy="2703478"/>
          </a:xfrm>
        </p:grpSpPr>
        <p:grpSp>
          <p:nvGrpSpPr>
            <p:cNvPr id="59" name="12 Grupo"/>
            <p:cNvGrpSpPr/>
            <p:nvPr/>
          </p:nvGrpSpPr>
          <p:grpSpPr>
            <a:xfrm>
              <a:off x="417478" y="12204732"/>
              <a:ext cx="2917808" cy="2703478"/>
              <a:chOff x="3560750" y="417462"/>
              <a:chExt cx="2917808" cy="2703478"/>
            </a:xfrm>
          </p:grpSpPr>
          <p:sp useBgFill="1">
            <p:nvSpPr>
              <p:cNvPr id="61" name="60 Rectángulo redondeado"/>
              <p:cNvSpPr/>
              <p:nvPr/>
            </p:nvSpPr>
            <p:spPr>
              <a:xfrm>
                <a:off x="3560750" y="417462"/>
                <a:ext cx="2917808" cy="2703478"/>
              </a:xfrm>
              <a:prstGeom prst="roundRect">
                <a:avLst/>
              </a:prstGeom>
              <a:ln w="762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s-ES" dirty="0">
                  <a:solidFill>
                    <a:schemeClr val="tx1"/>
                  </a:solidFill>
                  <a:latin typeface="CCSupersubmarino" pitchFamily="2" charset="0"/>
                  <a:ea typeface="CCSupersubmarino" pitchFamily="2" charset="0"/>
                </a:endParaRPr>
              </a:p>
            </p:txBody>
          </p:sp>
          <p:sp>
            <p:nvSpPr>
              <p:cNvPr id="62" name="61 CuadroTexto"/>
              <p:cNvSpPr txBox="1"/>
              <p:nvPr/>
            </p:nvSpPr>
            <p:spPr>
              <a:xfrm>
                <a:off x="3917940" y="560338"/>
                <a:ext cx="221457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ES" sz="2800" dirty="0" smtClean="0">
                    <a:latin typeface="CF Halloween" pitchFamily="2" charset="0"/>
                  </a:rPr>
                  <a:t>COSTUMES</a:t>
                </a:r>
                <a:endParaRPr lang="es-ES" sz="2400" dirty="0">
                  <a:latin typeface="CF Halloween" pitchFamily="2" charset="0"/>
                </a:endParaRPr>
              </a:p>
            </p:txBody>
          </p:sp>
        </p:grpSp>
        <p:pic>
          <p:nvPicPr>
            <p:cNvPr id="60" name="59 Imagen" descr="costumes.png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31858" y="12919112"/>
              <a:ext cx="1500359" cy="178595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10</Words>
  <PresentationFormat>Personalizado</PresentationFormat>
  <Paragraphs>10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Portatil</dc:creator>
  <cp:lastModifiedBy>Usuario</cp:lastModifiedBy>
  <cp:revision>3</cp:revision>
  <dcterms:created xsi:type="dcterms:W3CDTF">2020-10-23T16:05:01Z</dcterms:created>
  <dcterms:modified xsi:type="dcterms:W3CDTF">2020-10-23T16:34:44Z</dcterms:modified>
</cp:coreProperties>
</file>