
<file path=[Content_Types].xml><?xml version="1.0" encoding="utf-8"?>
<Types xmlns="http://schemas.openxmlformats.org/package/2006/content-types">
  <Default Extension="xml" ContentType="application/xml"/>
  <Default Extension="rels" ContentType="application/vnd.openxmlformats-package.relationships+xml"/>
  <Default Extension="png" ContentType="image/png"/>
  <Default Extension="jpeg" ContentType="image/jpeg"/>
  <Override PartName="/_rels/.rels" ContentType="application/vnd.openxmlformats-package.relationships+xml"/>
  <Override PartName="/docProps/core.xml" ContentType="application/vnd.openxmlformats-package.core-properties+xml"/>
  <Override PartName="/docProps/app.xml" ContentType="application/vnd.openxmlformats-officedocument.extended-propertie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_rels/slideMaster1.xml.rels" ContentType="application/vnd.openxmlformats-package.relationships+xml"/>
  <Override PartName="/ppt/slideMasters/_rels/slideMaster2.xml.rels" ContentType="application/vnd.openxmlformats-package.relationships+xml"/>
  <Override PartName="/ppt/theme/theme1.xml" ContentType="application/vnd.openxmlformats-officedocument.theme+xml"/>
  <Override PartName="/ppt/theme/theme2.xml" ContentType="application/vnd.openxmlformats-officedocument.theme+xml"/>
  <Override PartName="/ppt/slideLayouts/slideLayout1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_rels/slideLayout9.xml.rels" ContentType="application/vnd.openxmlformats-package.relationships+xml"/>
  <Override PartName="/ppt/slideLayouts/_rels/slideLayout1.xml.rels" ContentType="application/vnd.openxmlformats-package.relationships+xml"/>
  <Override PartName="/ppt/slideLayouts/_rels/slideLayout2.xml.rels" ContentType="application/vnd.openxmlformats-package.relationships+xml"/>
  <Override PartName="/ppt/slideLayouts/_rels/slideLayout3.xml.rels" ContentType="application/vnd.openxmlformats-package.relationships+xml"/>
  <Override PartName="/ppt/slideLayouts/_rels/slideLayout4.xml.rels" ContentType="application/vnd.openxmlformats-package.relationships+xml"/>
  <Override PartName="/ppt/slideLayouts/_rels/slideLayout5.xml.rels" ContentType="application/vnd.openxmlformats-package.relationships+xml"/>
  <Override PartName="/ppt/slideLayouts/_rels/slideLayout6.xml.rels" ContentType="application/vnd.openxmlformats-package.relationships+xml"/>
  <Override PartName="/ppt/slideLayouts/_rels/slideLayout7.xml.rels" ContentType="application/vnd.openxmlformats-package.relationships+xml"/>
  <Override PartName="/ppt/slideLayouts/_rels/slideLayout8.xml.rels" ContentType="application/vnd.openxmlformats-package.relationships+xml"/>
  <Override PartName="/ppt/slideLayouts/_rels/slideLayout10.xml.rels" ContentType="application/vnd.openxmlformats-package.relationships+xml"/>
  <Override PartName="/ppt/slideLayouts/_rels/slideLayout11.xml.rels" ContentType="application/vnd.openxmlformats-package.relationships+xml"/>
  <Override PartName="/ppt/slideLayouts/_rels/slideLayout12.xml.rels" ContentType="application/vnd.openxmlformats-package.relationships+xml"/>
  <Override PartName="/ppt/slideLayouts/_rels/slideLayout13.xml.rels" ContentType="application/vnd.openxmlformats-package.relationships+xml"/>
  <Override PartName="/ppt/slideLayouts/_rels/slideLayout14.xml.rels" ContentType="application/vnd.openxmlformats-package.relationships+xml"/>
  <Override PartName="/ppt/slideLayouts/_rels/slideLayout15.xml.rels" ContentType="application/vnd.openxmlformats-package.relationships+xml"/>
  <Override PartName="/ppt/slideLayouts/_rels/slideLayout16.xml.rels" ContentType="application/vnd.openxmlformats-package.relationships+xml"/>
  <Override PartName="/ppt/slideLayouts/_rels/slideLayout17.xml.rels" ContentType="application/vnd.openxmlformats-package.relationships+xml"/>
  <Override PartName="/ppt/slideLayouts/_rels/slideLayout18.xml.rels" ContentType="application/vnd.openxmlformats-package.relationships+xml"/>
  <Override PartName="/ppt/slideLayouts/_rels/slideLayout19.xml.rels" ContentType="application/vnd.openxmlformats-package.relationships+xml"/>
  <Override PartName="/ppt/slideLayouts/_rels/slideLayout20.xml.rels" ContentType="application/vnd.openxmlformats-package.relationships+xml"/>
  <Override PartName="/ppt/slideLayouts/_rels/slideLayout21.xml.rels" ContentType="application/vnd.openxmlformats-package.relationships+xml"/>
  <Override PartName="/ppt/slideLayouts/_rels/slideLayout22.xml.rels" ContentType="application/vnd.openxmlformats-package.relationships+xml"/>
  <Override PartName="/ppt/slideLayouts/_rels/slideLayout23.xml.rels" ContentType="application/vnd.openxmlformats-package.relationships+xml"/>
  <Override PartName="/ppt/slideLayouts/_rels/slideLayout24.xml.rels" ContentType="application/vnd.openxmlformats-package.relationships+xml"/>
  <Override PartName="/ppt/_rels/presentation.xml.rels" ContentType="application/vnd.openxmlformats-package.relationships+xml"/>
  <Override PartName="/ppt/slides/slide1.xml" ContentType="application/vnd.openxmlformats-officedocument.presentationml.slide+xml"/>
  <Override PartName="/ppt/slides/_rels/slide1.xml.rels" ContentType="application/vnd.openxmlformats-package.relationships+xml"/>
  <Override PartName="/ppt/media/image1.jpeg" ContentType="image/jpeg"/>
  <Override PartName="/ppt/media/image2.jpeg" ContentType="image/jpeg"/>
  <Override PartName="/ppt/media/image3.jpeg" ContentType="image/jpeg"/>
  <Override PartName="/ppt/media/image4.jpeg" ContentType="image/jpeg"/>
  <Override PartName="/ppt/media/image5.jpeg" ContentType="image/jpeg"/>
  <Override PartName="/ppt/media/image6.jpeg" ContentType="image/jpeg"/>
  <Override PartName="/ppt/media/image7.jpeg" ContentType="image/jpeg"/>
  <Override PartName="/ppt/media/image8.jpeg" ContentType="image/jpeg"/>
</Types>
</file>

<file path=_rels/.rels><?xml version="1.0" encoding="UTF-8"?>
<Relationships xmlns="http://schemas.openxmlformats.org/package/2006/relationships"><Relationship Id="rId1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3" Type="http://schemas.openxmlformats.org/officeDocument/2006/relationships/officeDocument" Target="ppt/presentation.xml"/>
</Relationships>
</file>

<file path=ppt/presentation.xml><?xml version="1.0" encoding="utf-8"?>
<p:presentation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sldMasterIdLst>
    <p:sldMasterId id="2147483648" r:id="rId2"/>
    <p:sldMasterId id="2147483661" r:id="rId3"/>
  </p:sldMasterIdLst>
  <p:sldIdLst>
    <p:sldId id="256" r:id="rId4"/>
  </p:sldIdLst>
  <p:sldSz cx="10080625" cy="7559675"/>
  <p:notesSz cx="7559675" cy="10691812"/>
</p:presentation>
</file>

<file path=ppt/_rels/presentation.xml.rels><?xml version="1.0" encoding="UTF-8"?>
<Relationships xmlns="http://schemas.openxmlformats.org/package/2006/relationships"><Relationship Id="rId1" Type="http://schemas.openxmlformats.org/officeDocument/2006/relationships/theme" Target="theme/theme1.xml"/><Relationship Id="rId2" Type="http://schemas.openxmlformats.org/officeDocument/2006/relationships/slideMaster" Target="slideMasters/slideMaster1.xml"/><Relationship Id="rId3" Type="http://schemas.openxmlformats.org/officeDocument/2006/relationships/slideMaster" Target="slideMasters/slideMaster2.xml"/><Relationship Id="rId4" Type="http://schemas.openxmlformats.org/officeDocument/2006/relationships/slide" Target="slides/slide1.xml"/>
</Relationships>
</file>

<file path=ppt/slideLayouts/_rels/slideLayout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5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6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7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8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9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0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5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6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7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8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9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0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slideLayout1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</p:sldLayout>
</file>

<file path=ppt/slideLayouts/slideLayout2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7" name="PlaceHolder 2"/>
          <p:cNvSpPr>
            <a:spLocks noGrp="1"/>
          </p:cNvSpPr>
          <p:nvPr>
            <p:ph type="subTitle"/>
          </p:nvPr>
        </p:nvSpPr>
        <p:spPr>
          <a:xfrm>
            <a:off x="792000" y="5904000"/>
            <a:ext cx="8568000" cy="98244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endParaRPr b="0" lang="es-MX" sz="3200" spc="-1" strike="noStrike">
              <a:latin typeface="Noto Sans Regular"/>
            </a:endParaRPr>
          </a:p>
        </p:txBody>
      </p:sp>
    </p:spTree>
  </p:cSld>
</p:sldLayout>
</file>

<file path=ppt/slideLayouts/slideLayout3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9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8568000" cy="982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4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11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4181040" cy="982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12" name="PlaceHolder 3"/>
          <p:cNvSpPr>
            <a:spLocks noGrp="1"/>
          </p:cNvSpPr>
          <p:nvPr>
            <p:ph type="body"/>
          </p:nvPr>
        </p:nvSpPr>
        <p:spPr>
          <a:xfrm>
            <a:off x="5182560" y="5904000"/>
            <a:ext cx="4181040" cy="982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5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</p:spTree>
  </p:cSld>
</p:sldLayout>
</file>

<file path=ppt/slideLayouts/slideLayout6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PlaceHolder 1"/>
          <p:cNvSpPr>
            <a:spLocks noGrp="1"/>
          </p:cNvSpPr>
          <p:nvPr>
            <p:ph type="subTitle"/>
          </p:nvPr>
        </p:nvSpPr>
        <p:spPr>
          <a:xfrm>
            <a:off x="792000" y="4104000"/>
            <a:ext cx="8568000" cy="667620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endParaRPr b="0" lang="es-MX" sz="3200" spc="-1" strike="noStrike">
              <a:latin typeface="Noto Sans Regular"/>
            </a:endParaRPr>
          </a:p>
        </p:txBody>
      </p:sp>
    </p:spTree>
  </p:cSld>
</p:sldLayout>
</file>

<file path=ppt/slideLayouts/slideLayout7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16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17" name="PlaceHolder 3"/>
          <p:cNvSpPr>
            <a:spLocks noGrp="1"/>
          </p:cNvSpPr>
          <p:nvPr>
            <p:ph type="body"/>
          </p:nvPr>
        </p:nvSpPr>
        <p:spPr>
          <a:xfrm>
            <a:off x="5182560" y="5904000"/>
            <a:ext cx="4181040" cy="982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18" name="PlaceHolder 4"/>
          <p:cNvSpPr>
            <a:spLocks noGrp="1"/>
          </p:cNvSpPr>
          <p:nvPr>
            <p:ph type="body"/>
          </p:nvPr>
        </p:nvSpPr>
        <p:spPr>
          <a:xfrm>
            <a:off x="792000" y="641736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8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20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4181040" cy="982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21" name="PlaceHolder 3"/>
          <p:cNvSpPr>
            <a:spLocks noGrp="1"/>
          </p:cNvSpPr>
          <p:nvPr>
            <p:ph type="body"/>
          </p:nvPr>
        </p:nvSpPr>
        <p:spPr>
          <a:xfrm>
            <a:off x="5182560" y="590400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22" name="PlaceHolder 4"/>
          <p:cNvSpPr>
            <a:spLocks noGrp="1"/>
          </p:cNvSpPr>
          <p:nvPr>
            <p:ph type="body"/>
          </p:nvPr>
        </p:nvSpPr>
        <p:spPr>
          <a:xfrm>
            <a:off x="5182560" y="641736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9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24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25" name="PlaceHolder 3"/>
          <p:cNvSpPr>
            <a:spLocks noGrp="1"/>
          </p:cNvSpPr>
          <p:nvPr>
            <p:ph type="body"/>
          </p:nvPr>
        </p:nvSpPr>
        <p:spPr>
          <a:xfrm>
            <a:off x="5182560" y="590400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26" name="PlaceHolder 4"/>
          <p:cNvSpPr>
            <a:spLocks noGrp="1"/>
          </p:cNvSpPr>
          <p:nvPr>
            <p:ph type="body"/>
          </p:nvPr>
        </p:nvSpPr>
        <p:spPr>
          <a:xfrm>
            <a:off x="792000" y="6417360"/>
            <a:ext cx="856800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10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28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856800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29" name="PlaceHolder 3"/>
          <p:cNvSpPr>
            <a:spLocks noGrp="1"/>
          </p:cNvSpPr>
          <p:nvPr>
            <p:ph type="body"/>
          </p:nvPr>
        </p:nvSpPr>
        <p:spPr>
          <a:xfrm>
            <a:off x="792000" y="6417360"/>
            <a:ext cx="856800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11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31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32" name="PlaceHolder 3"/>
          <p:cNvSpPr>
            <a:spLocks noGrp="1"/>
          </p:cNvSpPr>
          <p:nvPr>
            <p:ph type="body"/>
          </p:nvPr>
        </p:nvSpPr>
        <p:spPr>
          <a:xfrm>
            <a:off x="5182560" y="590400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33" name="PlaceHolder 4"/>
          <p:cNvSpPr>
            <a:spLocks noGrp="1"/>
          </p:cNvSpPr>
          <p:nvPr>
            <p:ph type="body"/>
          </p:nvPr>
        </p:nvSpPr>
        <p:spPr>
          <a:xfrm>
            <a:off x="792000" y="641736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34" name="PlaceHolder 5"/>
          <p:cNvSpPr>
            <a:spLocks noGrp="1"/>
          </p:cNvSpPr>
          <p:nvPr>
            <p:ph type="body"/>
          </p:nvPr>
        </p:nvSpPr>
        <p:spPr>
          <a:xfrm>
            <a:off x="5182560" y="641736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12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36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2758680" cy="468360"/>
          </a:xfrm>
          <a:prstGeom prst="rect">
            <a:avLst/>
          </a:prstGeom>
        </p:spPr>
        <p:txBody>
          <a:bodyPr lIns="0" rIns="0" tIns="0" bIns="0">
            <a:normAutofit fontScale="42000"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37" name="PlaceHolder 3"/>
          <p:cNvSpPr>
            <a:spLocks noGrp="1"/>
          </p:cNvSpPr>
          <p:nvPr>
            <p:ph type="body"/>
          </p:nvPr>
        </p:nvSpPr>
        <p:spPr>
          <a:xfrm>
            <a:off x="3688920" y="5904000"/>
            <a:ext cx="2758680" cy="468360"/>
          </a:xfrm>
          <a:prstGeom prst="rect">
            <a:avLst/>
          </a:prstGeom>
        </p:spPr>
        <p:txBody>
          <a:bodyPr lIns="0" rIns="0" tIns="0" bIns="0">
            <a:normAutofit fontScale="42000"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38" name="PlaceHolder 4"/>
          <p:cNvSpPr>
            <a:spLocks noGrp="1"/>
          </p:cNvSpPr>
          <p:nvPr>
            <p:ph type="body"/>
          </p:nvPr>
        </p:nvSpPr>
        <p:spPr>
          <a:xfrm>
            <a:off x="6585840" y="5904000"/>
            <a:ext cx="2758680" cy="468360"/>
          </a:xfrm>
          <a:prstGeom prst="rect">
            <a:avLst/>
          </a:prstGeom>
        </p:spPr>
        <p:txBody>
          <a:bodyPr lIns="0" rIns="0" tIns="0" bIns="0">
            <a:normAutofit fontScale="42000"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39" name="PlaceHolder 5"/>
          <p:cNvSpPr>
            <a:spLocks noGrp="1"/>
          </p:cNvSpPr>
          <p:nvPr>
            <p:ph type="body"/>
          </p:nvPr>
        </p:nvSpPr>
        <p:spPr>
          <a:xfrm>
            <a:off x="792000" y="6417360"/>
            <a:ext cx="2758680" cy="468360"/>
          </a:xfrm>
          <a:prstGeom prst="rect">
            <a:avLst/>
          </a:prstGeom>
        </p:spPr>
        <p:txBody>
          <a:bodyPr lIns="0" rIns="0" tIns="0" bIns="0">
            <a:normAutofit fontScale="42000"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40" name="PlaceHolder 6"/>
          <p:cNvSpPr>
            <a:spLocks noGrp="1"/>
          </p:cNvSpPr>
          <p:nvPr>
            <p:ph type="body"/>
          </p:nvPr>
        </p:nvSpPr>
        <p:spPr>
          <a:xfrm>
            <a:off x="3688920" y="6417360"/>
            <a:ext cx="2758680" cy="468360"/>
          </a:xfrm>
          <a:prstGeom prst="rect">
            <a:avLst/>
          </a:prstGeom>
        </p:spPr>
        <p:txBody>
          <a:bodyPr lIns="0" rIns="0" tIns="0" bIns="0">
            <a:normAutofit fontScale="42000"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41" name="PlaceHolder 7"/>
          <p:cNvSpPr>
            <a:spLocks noGrp="1"/>
          </p:cNvSpPr>
          <p:nvPr>
            <p:ph type="body"/>
          </p:nvPr>
        </p:nvSpPr>
        <p:spPr>
          <a:xfrm>
            <a:off x="6585840" y="6417360"/>
            <a:ext cx="2758680" cy="468360"/>
          </a:xfrm>
          <a:prstGeom prst="rect">
            <a:avLst/>
          </a:prstGeom>
        </p:spPr>
        <p:txBody>
          <a:bodyPr lIns="0" rIns="0" tIns="0" bIns="0">
            <a:normAutofit fontScale="42000"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13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</p:sldLayout>
</file>

<file path=ppt/slideLayouts/slideLayout14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49" name="PlaceHolder 2"/>
          <p:cNvSpPr>
            <a:spLocks noGrp="1"/>
          </p:cNvSpPr>
          <p:nvPr>
            <p:ph type="subTitle"/>
          </p:nvPr>
        </p:nvSpPr>
        <p:spPr>
          <a:xfrm>
            <a:off x="792000" y="5904000"/>
            <a:ext cx="8568000" cy="98244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endParaRPr b="0" lang="es-MX" sz="3200" spc="-1" strike="noStrike">
              <a:latin typeface="Noto Sans Regular"/>
            </a:endParaRPr>
          </a:p>
        </p:txBody>
      </p:sp>
    </p:spTree>
  </p:cSld>
</p:sldLayout>
</file>

<file path=ppt/slideLayouts/slideLayout15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51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8568000" cy="982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16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53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4181040" cy="982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54" name="PlaceHolder 3"/>
          <p:cNvSpPr>
            <a:spLocks noGrp="1"/>
          </p:cNvSpPr>
          <p:nvPr>
            <p:ph type="body"/>
          </p:nvPr>
        </p:nvSpPr>
        <p:spPr>
          <a:xfrm>
            <a:off x="5182560" y="5904000"/>
            <a:ext cx="4181040" cy="982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17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</p:spTree>
  </p:cSld>
</p:sldLayout>
</file>

<file path=ppt/slideLayouts/slideLayout18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" name="PlaceHolder 1"/>
          <p:cNvSpPr>
            <a:spLocks noGrp="1"/>
          </p:cNvSpPr>
          <p:nvPr>
            <p:ph type="subTitle"/>
          </p:nvPr>
        </p:nvSpPr>
        <p:spPr>
          <a:xfrm>
            <a:off x="792000" y="4104000"/>
            <a:ext cx="8568000" cy="667620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endParaRPr b="0" lang="es-MX" sz="3200" spc="-1" strike="noStrike">
              <a:latin typeface="Noto Sans Regular"/>
            </a:endParaRPr>
          </a:p>
        </p:txBody>
      </p:sp>
    </p:spTree>
  </p:cSld>
</p:sldLayout>
</file>

<file path=ppt/slideLayouts/slideLayout19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58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59" name="PlaceHolder 3"/>
          <p:cNvSpPr>
            <a:spLocks noGrp="1"/>
          </p:cNvSpPr>
          <p:nvPr>
            <p:ph type="body"/>
          </p:nvPr>
        </p:nvSpPr>
        <p:spPr>
          <a:xfrm>
            <a:off x="5182560" y="5904000"/>
            <a:ext cx="4181040" cy="982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60" name="PlaceHolder 4"/>
          <p:cNvSpPr>
            <a:spLocks noGrp="1"/>
          </p:cNvSpPr>
          <p:nvPr>
            <p:ph type="body"/>
          </p:nvPr>
        </p:nvSpPr>
        <p:spPr>
          <a:xfrm>
            <a:off x="792000" y="641736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20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62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4181040" cy="98244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63" name="PlaceHolder 3"/>
          <p:cNvSpPr>
            <a:spLocks noGrp="1"/>
          </p:cNvSpPr>
          <p:nvPr>
            <p:ph type="body"/>
          </p:nvPr>
        </p:nvSpPr>
        <p:spPr>
          <a:xfrm>
            <a:off x="5182560" y="590400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64" name="PlaceHolder 4"/>
          <p:cNvSpPr>
            <a:spLocks noGrp="1"/>
          </p:cNvSpPr>
          <p:nvPr>
            <p:ph type="body"/>
          </p:nvPr>
        </p:nvSpPr>
        <p:spPr>
          <a:xfrm>
            <a:off x="5182560" y="641736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21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66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67" name="PlaceHolder 3"/>
          <p:cNvSpPr>
            <a:spLocks noGrp="1"/>
          </p:cNvSpPr>
          <p:nvPr>
            <p:ph type="body"/>
          </p:nvPr>
        </p:nvSpPr>
        <p:spPr>
          <a:xfrm>
            <a:off x="5182560" y="590400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68" name="PlaceHolder 4"/>
          <p:cNvSpPr>
            <a:spLocks noGrp="1"/>
          </p:cNvSpPr>
          <p:nvPr>
            <p:ph type="body"/>
          </p:nvPr>
        </p:nvSpPr>
        <p:spPr>
          <a:xfrm>
            <a:off x="792000" y="6417360"/>
            <a:ext cx="856800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22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70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856800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71" name="PlaceHolder 3"/>
          <p:cNvSpPr>
            <a:spLocks noGrp="1"/>
          </p:cNvSpPr>
          <p:nvPr>
            <p:ph type="body"/>
          </p:nvPr>
        </p:nvSpPr>
        <p:spPr>
          <a:xfrm>
            <a:off x="792000" y="6417360"/>
            <a:ext cx="856800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23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73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74" name="PlaceHolder 3"/>
          <p:cNvSpPr>
            <a:spLocks noGrp="1"/>
          </p:cNvSpPr>
          <p:nvPr>
            <p:ph type="body"/>
          </p:nvPr>
        </p:nvSpPr>
        <p:spPr>
          <a:xfrm>
            <a:off x="5182560" y="590400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75" name="PlaceHolder 4"/>
          <p:cNvSpPr>
            <a:spLocks noGrp="1"/>
          </p:cNvSpPr>
          <p:nvPr>
            <p:ph type="body"/>
          </p:nvPr>
        </p:nvSpPr>
        <p:spPr>
          <a:xfrm>
            <a:off x="792000" y="641736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76" name="PlaceHolder 5"/>
          <p:cNvSpPr>
            <a:spLocks noGrp="1"/>
          </p:cNvSpPr>
          <p:nvPr>
            <p:ph type="body"/>
          </p:nvPr>
        </p:nvSpPr>
        <p:spPr>
          <a:xfrm>
            <a:off x="5182560" y="6417360"/>
            <a:ext cx="4181040" cy="4683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Layouts/slideLayout24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/>
          </a:bodyPr>
          <a:p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78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2758680" cy="468360"/>
          </a:xfrm>
          <a:prstGeom prst="rect">
            <a:avLst/>
          </a:prstGeom>
        </p:spPr>
        <p:txBody>
          <a:bodyPr lIns="0" rIns="0" tIns="0" bIns="0">
            <a:normAutofit fontScale="42000"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79" name="PlaceHolder 3"/>
          <p:cNvSpPr>
            <a:spLocks noGrp="1"/>
          </p:cNvSpPr>
          <p:nvPr>
            <p:ph type="body"/>
          </p:nvPr>
        </p:nvSpPr>
        <p:spPr>
          <a:xfrm>
            <a:off x="3688920" y="5904000"/>
            <a:ext cx="2758680" cy="468360"/>
          </a:xfrm>
          <a:prstGeom prst="rect">
            <a:avLst/>
          </a:prstGeom>
        </p:spPr>
        <p:txBody>
          <a:bodyPr lIns="0" rIns="0" tIns="0" bIns="0">
            <a:normAutofit fontScale="42000"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80" name="PlaceHolder 4"/>
          <p:cNvSpPr>
            <a:spLocks noGrp="1"/>
          </p:cNvSpPr>
          <p:nvPr>
            <p:ph type="body"/>
          </p:nvPr>
        </p:nvSpPr>
        <p:spPr>
          <a:xfrm>
            <a:off x="6585840" y="5904000"/>
            <a:ext cx="2758680" cy="468360"/>
          </a:xfrm>
          <a:prstGeom prst="rect">
            <a:avLst/>
          </a:prstGeom>
        </p:spPr>
        <p:txBody>
          <a:bodyPr lIns="0" rIns="0" tIns="0" bIns="0">
            <a:normAutofit fontScale="42000"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81" name="PlaceHolder 5"/>
          <p:cNvSpPr>
            <a:spLocks noGrp="1"/>
          </p:cNvSpPr>
          <p:nvPr>
            <p:ph type="body"/>
          </p:nvPr>
        </p:nvSpPr>
        <p:spPr>
          <a:xfrm>
            <a:off x="792000" y="6417360"/>
            <a:ext cx="2758680" cy="468360"/>
          </a:xfrm>
          <a:prstGeom prst="rect">
            <a:avLst/>
          </a:prstGeom>
        </p:spPr>
        <p:txBody>
          <a:bodyPr lIns="0" rIns="0" tIns="0" bIns="0">
            <a:normAutofit fontScale="42000"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82" name="PlaceHolder 6"/>
          <p:cNvSpPr>
            <a:spLocks noGrp="1"/>
          </p:cNvSpPr>
          <p:nvPr>
            <p:ph type="body"/>
          </p:nvPr>
        </p:nvSpPr>
        <p:spPr>
          <a:xfrm>
            <a:off x="3688920" y="6417360"/>
            <a:ext cx="2758680" cy="468360"/>
          </a:xfrm>
          <a:prstGeom prst="rect">
            <a:avLst/>
          </a:prstGeom>
        </p:spPr>
        <p:txBody>
          <a:bodyPr lIns="0" rIns="0" tIns="0" bIns="0">
            <a:normAutofit fontScale="42000"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83" name="PlaceHolder 7"/>
          <p:cNvSpPr>
            <a:spLocks noGrp="1"/>
          </p:cNvSpPr>
          <p:nvPr>
            <p:ph type="body"/>
          </p:nvPr>
        </p:nvSpPr>
        <p:spPr>
          <a:xfrm>
            <a:off x="6585840" y="6417360"/>
            <a:ext cx="2758680" cy="468360"/>
          </a:xfrm>
          <a:prstGeom prst="rect">
            <a:avLst/>
          </a:prstGeom>
        </p:spPr>
        <p:txBody>
          <a:bodyPr lIns="0" rIns="0" tIns="0" bIns="0">
            <a:normAutofit fontScale="42000"/>
          </a:bodyPr>
          <a:p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</p:spTree>
  </p:cSld>
</p:sldLayout>
</file>

<file path=ppt/slideMasters/_rels/slideMaster1.xml.rels><?xml version="1.0" encoding="UTF-8"?>
<Relationships xmlns="http://schemas.openxmlformats.org/package/2006/relationships"><Relationship Id="rId1" Type="http://schemas.openxmlformats.org/officeDocument/2006/relationships/theme" Target="../theme/theme1.xml"/><Relationship Id="rId2" Type="http://schemas.openxmlformats.org/officeDocument/2006/relationships/slideLayout" Target="../slideLayouts/slideLayout1.xml"/><Relationship Id="rId3" Type="http://schemas.openxmlformats.org/officeDocument/2006/relationships/slideLayout" Target="../slideLayouts/slideLayout2.xml"/><Relationship Id="rId4" Type="http://schemas.openxmlformats.org/officeDocument/2006/relationships/slideLayout" Target="../slideLayouts/slideLayout3.xml"/><Relationship Id="rId5" Type="http://schemas.openxmlformats.org/officeDocument/2006/relationships/slideLayout" Target="../slideLayouts/slideLayout4.xml"/><Relationship Id="rId6" Type="http://schemas.openxmlformats.org/officeDocument/2006/relationships/slideLayout" Target="../slideLayouts/slideLayout5.xml"/><Relationship Id="rId7" Type="http://schemas.openxmlformats.org/officeDocument/2006/relationships/slideLayout" Target="../slideLayouts/slideLayout6.xml"/><Relationship Id="rId8" Type="http://schemas.openxmlformats.org/officeDocument/2006/relationships/slideLayout" Target="../slideLayouts/slideLayout7.xml"/><Relationship Id="rId9" Type="http://schemas.openxmlformats.org/officeDocument/2006/relationships/slideLayout" Target="../slideLayouts/slideLayout8.xml"/><Relationship Id="rId10" Type="http://schemas.openxmlformats.org/officeDocument/2006/relationships/slideLayout" Target="../slideLayouts/slideLayout9.xml"/><Relationship Id="rId11" Type="http://schemas.openxmlformats.org/officeDocument/2006/relationships/slideLayout" Target="../slideLayouts/slideLayout10.xml"/><Relationship Id="rId12" Type="http://schemas.openxmlformats.org/officeDocument/2006/relationships/slideLayout" Target="../slideLayouts/slideLayout11.xml"/><Relationship Id="rId13" Type="http://schemas.openxmlformats.org/officeDocument/2006/relationships/slideLayout" Target="../slideLayouts/slideLayout12.xml"/>
</Relationships>
</file>

<file path=ppt/slideMasters/_rels/slideMaster2.xml.rels><?xml version="1.0" encoding="UTF-8"?>
<Relationships xmlns="http://schemas.openxmlformats.org/package/2006/relationships"><Relationship Id="rId1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3" Type="http://schemas.openxmlformats.org/officeDocument/2006/relationships/slideLayout" Target="../slideLayouts/slideLayout14.xml"/><Relationship Id="rId4" Type="http://schemas.openxmlformats.org/officeDocument/2006/relationships/slideLayout" Target="../slideLayouts/slideLayout15.xml"/><Relationship Id="rId5" Type="http://schemas.openxmlformats.org/officeDocument/2006/relationships/slideLayout" Target="../slideLayouts/slideLayout16.xml"/><Relationship Id="rId6" Type="http://schemas.openxmlformats.org/officeDocument/2006/relationships/slideLayout" Target="../slideLayouts/slideLayout17.xml"/><Relationship Id="rId7" Type="http://schemas.openxmlformats.org/officeDocument/2006/relationships/slideLayout" Target="../slideLayouts/slideLayout18.xml"/><Relationship Id="rId8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0.xml"/><Relationship Id="rId10" Type="http://schemas.openxmlformats.org/officeDocument/2006/relationships/slideLayout" Target="../slideLayouts/slideLayout21.xml"/><Relationship Id="rId11" Type="http://schemas.openxmlformats.org/officeDocument/2006/relationships/slideLayout" Target="../slideLayouts/slideLayout22.xml"/><Relationship Id="rId12" Type="http://schemas.openxmlformats.org/officeDocument/2006/relationships/slideLayout" Target="../slideLayouts/slideLayout23.xml"/><Relationship Id="rId13" Type="http://schemas.openxmlformats.org/officeDocument/2006/relationships/slideLayout" Target="../slideLayouts/slideLayout24.xml"/>
</Relationships>
</file>

<file path=ppt/slideMasters/slideMaster1.xml><?xml version="1.0" encoding="utf-8"?>
<p:sldMaster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0" name="PlaceHolder 1"/>
          <p:cNvSpPr>
            <a:spLocks noGrp="1"/>
          </p:cNvSpPr>
          <p:nvPr>
            <p:ph type="title"/>
          </p:nvPr>
        </p:nvSpPr>
        <p:spPr>
          <a:xfrm>
            <a:off x="792000" y="4104000"/>
            <a:ext cx="8568000" cy="1440000"/>
          </a:xfrm>
          <a:prstGeom prst="rect">
            <a:avLst/>
          </a:prstGeom>
        </p:spPr>
        <p:txBody>
          <a:bodyPr lIns="0" rIns="0" tIns="0" bIns="0" anchor="ctr">
            <a:normAutofit fontScale="80000"/>
          </a:bodyPr>
          <a:p>
            <a:r>
              <a:rPr b="1" lang="es-MX" sz="4800" spc="-1" strike="noStrike">
                <a:solidFill>
                  <a:srgbClr val="333333"/>
                </a:solidFill>
                <a:latin typeface="Noto Sans Regular"/>
              </a:rPr>
              <a:t>Pulse para editar el formato del texto de título</a:t>
            </a:r>
            <a:endParaRPr b="1" lang="es-MX" sz="4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1" name="PlaceHolder 2"/>
          <p:cNvSpPr>
            <a:spLocks noGrp="1"/>
          </p:cNvSpPr>
          <p:nvPr>
            <p:ph type="body"/>
          </p:nvPr>
        </p:nvSpPr>
        <p:spPr>
          <a:xfrm>
            <a:off x="792000" y="5904000"/>
            <a:ext cx="8568000" cy="982440"/>
          </a:xfrm>
          <a:prstGeom prst="rect">
            <a:avLst/>
          </a:prstGeom>
        </p:spPr>
        <p:txBody>
          <a:bodyPr lIns="0" rIns="0" tIns="0" bIns="0">
            <a:normAutofit fontScale="13000"/>
          </a:bodyPr>
          <a:p>
            <a:pPr marL="432000" indent="-324000">
              <a:spcAft>
                <a:spcPts val="1879"/>
              </a:spcAft>
              <a:buClr>
                <a:srgbClr val="333333"/>
              </a:buClr>
              <a:buSzPct val="45000"/>
              <a:buFont typeface="Wingdings" charset="2"/>
              <a:buChar char=""/>
            </a:pPr>
            <a:r>
              <a:rPr b="0" lang="es-MX" sz="2400" spc="-1" strike="noStrike">
                <a:solidFill>
                  <a:srgbClr val="333333"/>
                </a:solidFill>
                <a:latin typeface="Noto Sans Bold"/>
              </a:rPr>
              <a:t>Pulse para editar el formato de esquema del texto</a:t>
            </a:r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  <a:p>
            <a:pPr lvl="1" marL="864000" indent="-324000">
              <a:spcAft>
                <a:spcPts val="1497"/>
              </a:spcAft>
              <a:buClr>
                <a:srgbClr val="ffffff"/>
              </a:buClr>
              <a:buSzPct val="75000"/>
              <a:buFont typeface="Symbol" charset="2"/>
              <a:buChar char=""/>
            </a:pPr>
            <a:r>
              <a:rPr b="0" lang="es-MX" sz="2400" spc="-1" strike="noStrike">
                <a:solidFill>
                  <a:srgbClr val="333333"/>
                </a:solidFill>
                <a:latin typeface="Noto Sans Bold"/>
              </a:rPr>
              <a:t>Segundo nivel del esquema</a:t>
            </a:r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  <a:p>
            <a:pPr lvl="2" marL="1296000" indent="-288000">
              <a:spcAft>
                <a:spcPts val="1120"/>
              </a:spcAft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s-MX" sz="2400" spc="-1" strike="noStrike">
                <a:solidFill>
                  <a:srgbClr val="333333"/>
                </a:solidFill>
                <a:latin typeface="Noto Sans Bold"/>
              </a:rPr>
              <a:t>Tercer nivel del esquema</a:t>
            </a:r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  <a:p>
            <a:pPr lvl="3" marL="1728000" indent="-216000">
              <a:spcAft>
                <a:spcPts val="743"/>
              </a:spcAft>
              <a:buClr>
                <a:srgbClr val="ffffff"/>
              </a:buClr>
              <a:buSzPct val="75000"/>
              <a:buFont typeface="Symbol" charset="2"/>
              <a:buChar char=""/>
            </a:pPr>
            <a:r>
              <a:rPr b="0" lang="es-MX" sz="2400" spc="-1" strike="noStrike">
                <a:solidFill>
                  <a:srgbClr val="333333"/>
                </a:solidFill>
                <a:latin typeface="Noto Sans Bold"/>
              </a:rPr>
              <a:t>Cuarto nivel del esquema</a:t>
            </a:r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  <a:p>
            <a:pPr lvl="4" marL="2160000" indent="-216000">
              <a:spcAft>
                <a:spcPts val="366"/>
              </a:spcAft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s-MX" sz="2400" spc="-1" strike="noStrike">
                <a:solidFill>
                  <a:srgbClr val="333333"/>
                </a:solidFill>
                <a:latin typeface="Noto Sans Bold"/>
              </a:rPr>
              <a:t>Quinto nivel del esquema</a:t>
            </a:r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  <a:p>
            <a:pPr lvl="5" marL="2592000" indent="-216000">
              <a:spcAft>
                <a:spcPts val="366"/>
              </a:spcAft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s-MX" sz="2400" spc="-1" strike="noStrike">
                <a:solidFill>
                  <a:srgbClr val="333333"/>
                </a:solidFill>
                <a:latin typeface="Noto Sans Bold"/>
              </a:rPr>
              <a:t>Sexto nivel del esquema</a:t>
            </a:r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  <a:p>
            <a:pPr lvl="6" marL="3024000" indent="-216000">
              <a:spcAft>
                <a:spcPts val="366"/>
              </a:spcAft>
              <a:buClr>
                <a:srgbClr val="ffffff"/>
              </a:buClr>
              <a:buSzPct val="45000"/>
              <a:buFont typeface="Wingdings" charset="2"/>
              <a:buChar char=""/>
            </a:pPr>
            <a:r>
              <a:rPr b="0" lang="es-MX" sz="2400" spc="-1" strike="noStrike">
                <a:solidFill>
                  <a:srgbClr val="333333"/>
                </a:solidFill>
                <a:latin typeface="Noto Sans Bold"/>
              </a:rPr>
              <a:t>Séptimo nivel del esquema</a:t>
            </a:r>
            <a:endParaRPr b="0" lang="es-MX" sz="2400" spc="-1" strike="noStrike">
              <a:solidFill>
                <a:srgbClr val="333333"/>
              </a:solidFill>
              <a:latin typeface="Noto Sans Bold"/>
            </a:endParaRPr>
          </a:p>
        </p:txBody>
      </p:sp>
      <p:sp>
        <p:nvSpPr>
          <p:cNvPr id="2" name="PlaceHolder 3"/>
          <p:cNvSpPr>
            <a:spLocks noGrp="1"/>
          </p:cNvSpPr>
          <p:nvPr>
            <p:ph type="dt"/>
          </p:nvPr>
        </p:nvSpPr>
        <p:spPr>
          <a:xfrm>
            <a:off x="504000" y="6886440"/>
            <a:ext cx="2348280" cy="521280"/>
          </a:xfrm>
          <a:prstGeom prst="rect">
            <a:avLst/>
          </a:prstGeom>
        </p:spPr>
        <p:txBody>
          <a:bodyPr lIns="0" rIns="0" tIns="0" bIns="0">
            <a:noAutofit/>
          </a:bodyPr>
          <a:p>
            <a:r>
              <a:rPr b="0" lang="es-MX" sz="1400" spc="-1" strike="noStrike">
                <a:latin typeface="Noto Sans Regular"/>
              </a:rPr>
              <a:t>&lt;fecha/hora&gt;</a:t>
            </a:r>
            <a:endParaRPr b="0" lang="es-MX" sz="1400" spc="-1" strike="noStrike">
              <a:latin typeface="Noto Sans Regular"/>
            </a:endParaRPr>
          </a:p>
        </p:txBody>
      </p:sp>
      <p:sp>
        <p:nvSpPr>
          <p:cNvPr id="3" name="PlaceHolder 4"/>
          <p:cNvSpPr>
            <a:spLocks noGrp="1"/>
          </p:cNvSpPr>
          <p:nvPr>
            <p:ph type="ftr"/>
          </p:nvPr>
        </p:nvSpPr>
        <p:spPr>
          <a:xfrm>
            <a:off x="3447360" y="6886440"/>
            <a:ext cx="3195000" cy="521280"/>
          </a:xfrm>
          <a:prstGeom prst="rect">
            <a:avLst/>
          </a:prstGeom>
        </p:spPr>
        <p:txBody>
          <a:bodyPr lIns="0" rIns="0" tIns="0" bIns="0">
            <a:noAutofit/>
          </a:bodyPr>
          <a:p>
            <a:pPr algn="ctr"/>
            <a:r>
              <a:rPr b="0" lang="es-MX" sz="1400" spc="-1" strike="noStrike">
                <a:latin typeface="Noto Sans Regular"/>
              </a:rPr>
              <a:t>&lt;pie de página&gt;</a:t>
            </a:r>
            <a:endParaRPr b="0" lang="es-MX" sz="1400" spc="-1" strike="noStrike">
              <a:latin typeface="Noto Sans Regular"/>
            </a:endParaRPr>
          </a:p>
        </p:txBody>
      </p:sp>
      <p:sp>
        <p:nvSpPr>
          <p:cNvPr id="4" name="PlaceHolder 5"/>
          <p:cNvSpPr>
            <a:spLocks noGrp="1"/>
          </p:cNvSpPr>
          <p:nvPr>
            <p:ph type="sldNum"/>
          </p:nvPr>
        </p:nvSpPr>
        <p:spPr>
          <a:xfrm>
            <a:off x="7227360" y="6886440"/>
            <a:ext cx="2348280" cy="521280"/>
          </a:xfrm>
          <a:prstGeom prst="rect">
            <a:avLst/>
          </a:prstGeom>
        </p:spPr>
        <p:txBody>
          <a:bodyPr lIns="0" rIns="0" tIns="0" bIns="0">
            <a:noAutofit/>
          </a:bodyPr>
          <a:p>
            <a:pPr algn="r"/>
            <a:fld id="{6BD92681-D1C9-43AC-97FA-478BE2433461}" type="slidenum">
              <a:rPr b="0" lang="es-MX" sz="1400" spc="-1" strike="noStrike">
                <a:latin typeface="Noto Sans Regular"/>
              </a:rPr>
              <a:t>&lt;número&gt;</a:t>
            </a:fld>
            <a:r>
              <a:rPr b="0" lang="es-MX" sz="1400" spc="-1" strike="noStrike">
                <a:latin typeface="Noto Sans Regular"/>
              </a:rPr>
              <a:t> / </a:t>
            </a:r>
            <a:fld id="{7A23529C-B70A-49F4-956A-951450820E0A}" type="slidecount">
              <a:rPr b="0" lang="es-MX" sz="1400" spc="-1" strike="noStrike">
                <a:latin typeface="Noto Sans Regular"/>
              </a:rPr>
              <a:t>1</a:t>
            </a:fld>
            <a:endParaRPr b="0" lang="es-MX" sz="1400" spc="-1" strike="noStrike">
              <a:latin typeface="Noto Sans Regular"/>
            </a:endParaRPr>
          </a:p>
        </p:txBody>
      </p:sp>
      <p:sp>
        <p:nvSpPr>
          <p:cNvPr id="5" name="CustomShape 6"/>
          <p:cNvSpPr/>
          <p:nvPr/>
        </p:nvSpPr>
        <p:spPr>
          <a:xfrm>
            <a:off x="0" y="4320000"/>
            <a:ext cx="504000" cy="1080000"/>
          </a:xfrm>
          <a:prstGeom prst="rect">
            <a:avLst/>
          </a:prstGeom>
          <a:solidFill>
            <a:srgbClr val="ef2929"/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</p:spTree>
  </p:cSld>
  <p:clrMap bg1="lt1" bg2="lt2" tx1="dk1" tx2="dk2" accent1="accent1" accent2="accent2" accent3="accent3" accent4="accent4" accent5="accent5" accent6="accent6" hlink="hlink" folHlink="folHlink"/>
  <p:sldLayoutIdLst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</p:sldLayoutIdLst>
</p:sldMaster>
</file>

<file path=ppt/slideMasters/slideMaster2.xml><?xml version="1.0" encoding="utf-8"?>
<p:sldMaster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PlaceHolder 1"/>
          <p:cNvSpPr>
            <a:spLocks noGrp="1"/>
          </p:cNvSpPr>
          <p:nvPr>
            <p:ph type="title"/>
          </p:nvPr>
        </p:nvSpPr>
        <p:spPr>
          <a:xfrm>
            <a:off x="720000" y="300960"/>
            <a:ext cx="8855640" cy="1262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r>
              <a:rPr b="1" lang="es-MX" sz="4400" spc="-1" strike="noStrike">
                <a:solidFill>
                  <a:srgbClr val="333333"/>
                </a:solidFill>
                <a:latin typeface="Noto Sans Regular"/>
              </a:rPr>
              <a:t>Pulse para editar el formato del texto de título</a:t>
            </a:r>
            <a:endParaRPr b="1" lang="es-MX" sz="44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43" name="PlaceHolder 2"/>
          <p:cNvSpPr>
            <a:spLocks noGrp="1"/>
          </p:cNvSpPr>
          <p:nvPr>
            <p:ph type="body"/>
          </p:nvPr>
        </p:nvSpPr>
        <p:spPr>
          <a:xfrm>
            <a:off x="720000" y="2160000"/>
            <a:ext cx="8640000" cy="4384800"/>
          </a:xfrm>
          <a:prstGeom prst="rect">
            <a:avLst/>
          </a:prstGeom>
        </p:spPr>
        <p:txBody>
          <a:bodyPr lIns="0" rIns="0" tIns="0" bIns="0">
            <a:noAutofit/>
          </a:bodyPr>
          <a:p>
            <a:pPr marL="432000" indent="-324000">
              <a:spcAft>
                <a:spcPts val="1414"/>
              </a:spcAft>
              <a:buClr>
                <a:srgbClr val="ef2929"/>
              </a:buClr>
              <a:buSzPct val="45000"/>
              <a:buFont typeface="Wingdings" charset="2"/>
              <a:buChar char=""/>
            </a:pPr>
            <a:r>
              <a:rPr b="0" lang="es-MX" sz="2800" spc="-1" strike="noStrike">
                <a:solidFill>
                  <a:srgbClr val="333333"/>
                </a:solidFill>
                <a:latin typeface="Noto Sans Regular"/>
              </a:rPr>
              <a:t>Pulse para editar el formato de esquema del texto</a:t>
            </a:r>
            <a:endParaRPr b="0" lang="es-MX" sz="2800" spc="-1" strike="noStrike">
              <a:solidFill>
                <a:srgbClr val="333333"/>
              </a:solidFill>
              <a:latin typeface="Noto Sans Regular"/>
            </a:endParaRPr>
          </a:p>
          <a:p>
            <a:pPr lvl="1" marL="864000" indent="-324000">
              <a:spcAft>
                <a:spcPts val="1134"/>
              </a:spcAft>
              <a:buClr>
                <a:srgbClr val="ef2929"/>
              </a:buClr>
              <a:buSzPct val="75000"/>
              <a:buFont typeface="Symbol" charset="2"/>
              <a:buChar char=""/>
            </a:pPr>
            <a:r>
              <a:rPr b="0" lang="es-MX" sz="2800" spc="-1" strike="noStrike">
                <a:solidFill>
                  <a:srgbClr val="333333"/>
                </a:solidFill>
                <a:latin typeface="Noto Sans Regular"/>
              </a:rPr>
              <a:t>Segundo nivel del esquema</a:t>
            </a:r>
            <a:endParaRPr b="0" lang="es-MX" sz="2800" spc="-1" strike="noStrike">
              <a:solidFill>
                <a:srgbClr val="333333"/>
              </a:solidFill>
              <a:latin typeface="Noto Sans Regular"/>
            </a:endParaRPr>
          </a:p>
          <a:p>
            <a:pPr lvl="2" marL="1296000" indent="-288000">
              <a:spcAft>
                <a:spcPts val="845"/>
              </a:spcAft>
              <a:buClr>
                <a:srgbClr val="ef2929"/>
              </a:buClr>
              <a:buSzPct val="45000"/>
              <a:buFont typeface="Wingdings" charset="2"/>
              <a:buChar char=""/>
            </a:pPr>
            <a:r>
              <a:rPr b="0" lang="es-MX" sz="2800" spc="-1" strike="noStrike">
                <a:solidFill>
                  <a:srgbClr val="333333"/>
                </a:solidFill>
                <a:latin typeface="Noto Sans Regular"/>
              </a:rPr>
              <a:t>Tercer nivel del esquema</a:t>
            </a:r>
            <a:endParaRPr b="0" lang="es-MX" sz="2800" spc="-1" strike="noStrike">
              <a:solidFill>
                <a:srgbClr val="333333"/>
              </a:solidFill>
              <a:latin typeface="Noto Sans Regular"/>
            </a:endParaRPr>
          </a:p>
          <a:p>
            <a:pPr lvl="3" marL="1728000" indent="-216000">
              <a:spcAft>
                <a:spcPts val="567"/>
              </a:spcAft>
              <a:buClr>
                <a:srgbClr val="ef2929"/>
              </a:buClr>
              <a:buSzPct val="75000"/>
              <a:buFont typeface="Symbol" charset="2"/>
              <a:buChar char=""/>
            </a:pPr>
            <a:r>
              <a:rPr b="0" lang="es-MX" sz="2800" spc="-1" strike="noStrike">
                <a:solidFill>
                  <a:srgbClr val="333333"/>
                </a:solidFill>
                <a:latin typeface="Noto Sans Regular"/>
              </a:rPr>
              <a:t>Cuarto nivel del esquema</a:t>
            </a:r>
            <a:endParaRPr b="0" lang="es-MX" sz="2800" spc="-1" strike="noStrike">
              <a:solidFill>
                <a:srgbClr val="333333"/>
              </a:solidFill>
              <a:latin typeface="Noto Sans Regular"/>
            </a:endParaRPr>
          </a:p>
          <a:p>
            <a:pPr lvl="4" marL="2160000" indent="-216000">
              <a:spcAft>
                <a:spcPts val="283"/>
              </a:spcAft>
              <a:buClr>
                <a:srgbClr val="ef2929"/>
              </a:buClr>
              <a:buSzPct val="45000"/>
              <a:buFont typeface="Wingdings" charset="2"/>
              <a:buChar char=""/>
            </a:pPr>
            <a:r>
              <a:rPr b="0" lang="es-MX" sz="2800" spc="-1" strike="noStrike">
                <a:solidFill>
                  <a:srgbClr val="333333"/>
                </a:solidFill>
                <a:latin typeface="Noto Sans Regular"/>
              </a:rPr>
              <a:t>Quinto nivel del esquema</a:t>
            </a:r>
            <a:endParaRPr b="0" lang="es-MX" sz="2800" spc="-1" strike="noStrike">
              <a:solidFill>
                <a:srgbClr val="333333"/>
              </a:solidFill>
              <a:latin typeface="Noto Sans Regular"/>
            </a:endParaRPr>
          </a:p>
          <a:p>
            <a:pPr lvl="5" marL="2592000" indent="-216000">
              <a:spcAft>
                <a:spcPts val="283"/>
              </a:spcAft>
              <a:buClr>
                <a:srgbClr val="ef2929"/>
              </a:buClr>
              <a:buSzPct val="45000"/>
              <a:buFont typeface="Wingdings" charset="2"/>
              <a:buChar char=""/>
            </a:pPr>
            <a:r>
              <a:rPr b="0" lang="es-MX" sz="2800" spc="-1" strike="noStrike">
                <a:solidFill>
                  <a:srgbClr val="333333"/>
                </a:solidFill>
                <a:latin typeface="Noto Sans Regular"/>
              </a:rPr>
              <a:t>Sexto nivel del esquema</a:t>
            </a:r>
            <a:endParaRPr b="0" lang="es-MX" sz="2800" spc="-1" strike="noStrike">
              <a:solidFill>
                <a:srgbClr val="333333"/>
              </a:solidFill>
              <a:latin typeface="Noto Sans Regular"/>
            </a:endParaRPr>
          </a:p>
          <a:p>
            <a:pPr lvl="6" marL="3024000" indent="-216000">
              <a:spcAft>
                <a:spcPts val="283"/>
              </a:spcAft>
              <a:buClr>
                <a:srgbClr val="ef2929"/>
              </a:buClr>
              <a:buSzPct val="45000"/>
              <a:buFont typeface="Wingdings" charset="2"/>
              <a:buChar char=""/>
            </a:pPr>
            <a:r>
              <a:rPr b="0" lang="es-MX" sz="2800" spc="-1" strike="noStrike">
                <a:solidFill>
                  <a:srgbClr val="333333"/>
                </a:solidFill>
                <a:latin typeface="Noto Sans Regular"/>
              </a:rPr>
              <a:t>Séptimo nivel del esquema</a:t>
            </a:r>
            <a:endParaRPr b="0" lang="es-MX" sz="2800" spc="-1" strike="noStrike">
              <a:solidFill>
                <a:srgbClr val="333333"/>
              </a:solidFill>
              <a:latin typeface="Noto Sans Regular"/>
            </a:endParaRPr>
          </a:p>
        </p:txBody>
      </p:sp>
      <p:sp>
        <p:nvSpPr>
          <p:cNvPr id="44" name="PlaceHolder 3"/>
          <p:cNvSpPr>
            <a:spLocks noGrp="1"/>
          </p:cNvSpPr>
          <p:nvPr>
            <p:ph type="dt"/>
          </p:nvPr>
        </p:nvSpPr>
        <p:spPr>
          <a:xfrm>
            <a:off x="504000" y="6886800"/>
            <a:ext cx="2348280" cy="521280"/>
          </a:xfrm>
          <a:prstGeom prst="rect">
            <a:avLst/>
          </a:prstGeom>
        </p:spPr>
        <p:txBody>
          <a:bodyPr lIns="0" rIns="0" tIns="0" bIns="0">
            <a:noAutofit/>
          </a:bodyPr>
          <a:p>
            <a:r>
              <a:rPr b="0" lang="es-MX" sz="1400" spc="-1" strike="noStrike">
                <a:latin typeface="Noto Sans Regular"/>
              </a:rPr>
              <a:t>&lt;fecha/hora&gt;</a:t>
            </a:r>
            <a:endParaRPr b="0" lang="es-MX" sz="1400" spc="-1" strike="noStrike">
              <a:latin typeface="Noto Sans Regular"/>
            </a:endParaRPr>
          </a:p>
        </p:txBody>
      </p:sp>
      <p:sp>
        <p:nvSpPr>
          <p:cNvPr id="45" name="PlaceHolder 4"/>
          <p:cNvSpPr>
            <a:spLocks noGrp="1"/>
          </p:cNvSpPr>
          <p:nvPr>
            <p:ph type="ftr"/>
          </p:nvPr>
        </p:nvSpPr>
        <p:spPr>
          <a:xfrm>
            <a:off x="3447360" y="6886800"/>
            <a:ext cx="3195000" cy="521280"/>
          </a:xfrm>
          <a:prstGeom prst="rect">
            <a:avLst/>
          </a:prstGeom>
        </p:spPr>
        <p:txBody>
          <a:bodyPr lIns="0" rIns="0" tIns="0" bIns="0">
            <a:noAutofit/>
          </a:bodyPr>
          <a:p>
            <a:pPr algn="ctr"/>
            <a:r>
              <a:rPr b="0" lang="es-MX" sz="1400" spc="-1" strike="noStrike">
                <a:latin typeface="Noto Sans Regular"/>
              </a:rPr>
              <a:t>&lt;pie de página&gt;</a:t>
            </a:r>
            <a:endParaRPr b="0" lang="es-MX" sz="1400" spc="-1" strike="noStrike">
              <a:latin typeface="Noto Sans Regular"/>
            </a:endParaRPr>
          </a:p>
        </p:txBody>
      </p:sp>
      <p:sp>
        <p:nvSpPr>
          <p:cNvPr id="46" name="PlaceHolder 5"/>
          <p:cNvSpPr>
            <a:spLocks noGrp="1"/>
          </p:cNvSpPr>
          <p:nvPr>
            <p:ph type="sldNum"/>
          </p:nvPr>
        </p:nvSpPr>
        <p:spPr>
          <a:xfrm>
            <a:off x="7227360" y="6886800"/>
            <a:ext cx="2348280" cy="521280"/>
          </a:xfrm>
          <a:prstGeom prst="rect">
            <a:avLst/>
          </a:prstGeom>
        </p:spPr>
        <p:txBody>
          <a:bodyPr lIns="0" rIns="0" tIns="0" bIns="0">
            <a:noAutofit/>
          </a:bodyPr>
          <a:p>
            <a:pPr algn="r"/>
            <a:fld id="{290690E3-D454-4CA6-A092-702F9811CDB7}" type="slidenum">
              <a:rPr b="0" lang="es-MX" sz="1400" spc="-1" strike="noStrike">
                <a:latin typeface="Noto Sans Regular"/>
              </a:rPr>
              <a:t>&lt;número&gt;</a:t>
            </a:fld>
            <a:r>
              <a:rPr b="0" lang="es-MX" sz="1400" spc="-1" strike="noStrike">
                <a:latin typeface="Noto Sans Regular"/>
              </a:rPr>
              <a:t> / </a:t>
            </a:r>
            <a:fld id="{DA3CEE3A-8D6C-4EED-A235-E009280AC7B8}" type="slidecount">
              <a:rPr b="0" lang="es-MX" sz="1400" spc="-1" strike="noStrike">
                <a:latin typeface="Noto Sans Regular"/>
              </a:rPr>
              <a:t>1</a:t>
            </a:fld>
            <a:endParaRPr b="0" lang="es-MX" sz="1400" spc="-1" strike="noStrike">
              <a:latin typeface="Noto Sans Regular"/>
            </a:endParaRPr>
          </a:p>
        </p:txBody>
      </p:sp>
      <p:sp>
        <p:nvSpPr>
          <p:cNvPr id="47" name="CustomShape 6"/>
          <p:cNvSpPr/>
          <p:nvPr/>
        </p:nvSpPr>
        <p:spPr>
          <a:xfrm>
            <a:off x="0" y="288000"/>
            <a:ext cx="504000" cy="1080000"/>
          </a:xfrm>
          <a:prstGeom prst="rect">
            <a:avLst/>
          </a:prstGeom>
          <a:solidFill>
            <a:srgbClr val="ef2929"/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</p:spTree>
  </p:cSld>
  <p:clrMap bg1="lt1" bg2="lt2" tx1="dk1" tx2="dk2" accent1="accent1" accent2="accent2" accent3="accent3" accent4="accent4" accent5="accent5" accent6="accent6" hlink="hlink" folHlink="folHlink"/>
  <p:sldLayoutIdLst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</p:sldLayoutIdLst>
</p:sldMaster>
</file>

<file path=ppt/slides/_rels/slide1.xml.rels><?xml version="1.0" encoding="UTF-8"?>
<Relationships xmlns="http://schemas.openxmlformats.org/package/2006/relationships"><Relationship Id="rId1" Type="http://schemas.openxmlformats.org/officeDocument/2006/relationships/image" Target="../media/image1.jpeg"/><Relationship Id="rId2" Type="http://schemas.openxmlformats.org/officeDocument/2006/relationships/image" Target="../media/image2.jpeg"/><Relationship Id="rId3" Type="http://schemas.openxmlformats.org/officeDocument/2006/relationships/image" Target="../media/image3.jpeg"/><Relationship Id="rId4" Type="http://schemas.openxmlformats.org/officeDocument/2006/relationships/image" Target="../media/image4.jpeg"/><Relationship Id="rId5" Type="http://schemas.openxmlformats.org/officeDocument/2006/relationships/image" Target="../media/image5.jpeg"/><Relationship Id="rId6" Type="http://schemas.openxmlformats.org/officeDocument/2006/relationships/image" Target="../media/image6.jpeg"/><Relationship Id="rId7" Type="http://schemas.openxmlformats.org/officeDocument/2006/relationships/image" Target="../media/image7.jpeg"/><Relationship Id="rId8" Type="http://schemas.openxmlformats.org/officeDocument/2006/relationships/image" Target="../media/image8.jpeg"/><Relationship Id="rId9" Type="http://schemas.openxmlformats.org/officeDocument/2006/relationships/slideLayout" Target="../slideLayouts/slideLayout2.xml"/>
</Relationships>
</file>

<file path=ppt/slides/slide1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4" name="Table 1"/>
          <p:cNvGraphicFramePr/>
          <p:nvPr/>
        </p:nvGraphicFramePr>
        <p:xfrm>
          <a:off x="0" y="0"/>
          <a:ext cx="10080000" cy="7560000"/>
        </p:xfrm>
        <a:graphic>
          <a:graphicData uri="http://schemas.openxmlformats.org/drawingml/2006/table">
            <a:tbl>
              <a:tblPr/>
              <a:tblGrid>
                <a:gridCol w="2518920"/>
                <a:gridCol w="2518920"/>
                <a:gridCol w="2518920"/>
                <a:gridCol w="2523240"/>
              </a:tblGrid>
              <a:tr h="3778200">
                <a:tc>
                  <a:tcPr marL="90000" marR="90000">
                    <a:lnL w="720">
                      <a:solidFill>
                        <a:srgbClr val="000000"/>
                      </a:solidFill>
                    </a:lnL>
                    <a:lnR w="720">
                      <a:solidFill>
                        <a:srgbClr val="000000"/>
                      </a:solidFill>
                    </a:lnR>
                    <a:lnT w="720">
                      <a:solidFill>
                        <a:srgbClr val="000000"/>
                      </a:solidFill>
                    </a:lnT>
                    <a:lnB w="720">
                      <a:solidFill>
                        <a:srgbClr val="000000"/>
                      </a:solidFill>
                    </a:lnB>
                    <a:noFill/>
                  </a:tcPr>
                </a:tc>
                <a:tc>
                  <a:tcPr marL="90000" marR="90000">
                    <a:lnL w="720">
                      <a:solidFill>
                        <a:srgbClr val="000000"/>
                      </a:solidFill>
                    </a:lnL>
                    <a:lnR w="720">
                      <a:solidFill>
                        <a:srgbClr val="000000"/>
                      </a:solidFill>
                    </a:lnR>
                    <a:lnT w="720">
                      <a:solidFill>
                        <a:srgbClr val="000000"/>
                      </a:solidFill>
                    </a:lnT>
                    <a:lnB w="720">
                      <a:solidFill>
                        <a:srgbClr val="000000"/>
                      </a:solidFill>
                    </a:lnB>
                    <a:noFill/>
                  </a:tcPr>
                </a:tc>
                <a:tc>
                  <a:tcPr marL="90000" marR="90000">
                    <a:lnL w="720">
                      <a:solidFill>
                        <a:srgbClr val="000000"/>
                      </a:solidFill>
                    </a:lnL>
                    <a:lnR w="720">
                      <a:solidFill>
                        <a:srgbClr val="000000"/>
                      </a:solidFill>
                    </a:lnR>
                    <a:lnT w="720">
                      <a:solidFill>
                        <a:srgbClr val="000000"/>
                      </a:solidFill>
                    </a:lnT>
                    <a:lnB w="720">
                      <a:solidFill>
                        <a:srgbClr val="000000"/>
                      </a:solidFill>
                    </a:lnB>
                    <a:noFill/>
                  </a:tcPr>
                </a:tc>
                <a:tc>
                  <a:tcPr marL="90000" marR="90000">
                    <a:lnL w="720">
                      <a:solidFill>
                        <a:srgbClr val="000000"/>
                      </a:solidFill>
                    </a:lnL>
                    <a:lnR w="720">
                      <a:solidFill>
                        <a:srgbClr val="000000"/>
                      </a:solidFill>
                    </a:lnR>
                    <a:lnT w="720">
                      <a:solidFill>
                        <a:srgbClr val="000000"/>
                      </a:solidFill>
                    </a:lnT>
                    <a:lnB w="720">
                      <a:solidFill>
                        <a:srgbClr val="000000"/>
                      </a:solidFill>
                    </a:lnB>
                    <a:noFill/>
                  </a:tcPr>
                </a:tc>
              </a:tr>
              <a:tr h="3781800">
                <a:tc>
                  <a:tcPr marL="90000" marR="90000">
                    <a:lnL w="720">
                      <a:solidFill>
                        <a:srgbClr val="000000"/>
                      </a:solidFill>
                    </a:lnL>
                    <a:lnR w="720">
                      <a:solidFill>
                        <a:srgbClr val="000000"/>
                      </a:solidFill>
                    </a:lnR>
                    <a:lnT w="720">
                      <a:solidFill>
                        <a:srgbClr val="000000"/>
                      </a:solidFill>
                    </a:lnT>
                    <a:lnB w="720">
                      <a:solidFill>
                        <a:srgbClr val="000000"/>
                      </a:solidFill>
                    </a:lnB>
                    <a:noFill/>
                  </a:tcPr>
                </a:tc>
                <a:tc>
                  <a:tcPr marL="90000" marR="90000">
                    <a:lnL w="720">
                      <a:solidFill>
                        <a:srgbClr val="000000"/>
                      </a:solidFill>
                    </a:lnL>
                    <a:lnR w="720">
                      <a:solidFill>
                        <a:srgbClr val="000000"/>
                      </a:solidFill>
                    </a:lnR>
                    <a:lnT w="720">
                      <a:solidFill>
                        <a:srgbClr val="000000"/>
                      </a:solidFill>
                    </a:lnT>
                    <a:lnB w="720">
                      <a:solidFill>
                        <a:srgbClr val="000000"/>
                      </a:solidFill>
                    </a:lnB>
                    <a:noFill/>
                  </a:tcPr>
                </a:tc>
                <a:tc>
                  <a:tcPr marL="90000" marR="90000">
                    <a:lnL w="720">
                      <a:solidFill>
                        <a:srgbClr val="000000"/>
                      </a:solidFill>
                    </a:lnL>
                    <a:lnR w="720">
                      <a:solidFill>
                        <a:srgbClr val="000000"/>
                      </a:solidFill>
                    </a:lnR>
                    <a:lnT w="720">
                      <a:solidFill>
                        <a:srgbClr val="000000"/>
                      </a:solidFill>
                    </a:lnT>
                    <a:lnB w="720">
                      <a:solidFill>
                        <a:srgbClr val="000000"/>
                      </a:solidFill>
                    </a:lnB>
                    <a:noFill/>
                  </a:tcPr>
                </a:tc>
                <a:tc>
                  <a:tcPr marL="90000" marR="90000">
                    <a:lnL w="720">
                      <a:solidFill>
                        <a:srgbClr val="000000"/>
                      </a:solidFill>
                    </a:lnL>
                    <a:lnR w="720">
                      <a:solidFill>
                        <a:srgbClr val="000000"/>
                      </a:solidFill>
                    </a:lnR>
                    <a:lnT w="720">
                      <a:solidFill>
                        <a:srgbClr val="000000"/>
                      </a:solidFill>
                    </a:lnT>
                    <a:lnB w="720">
                      <a:solidFill>
                        <a:srgbClr val="000000"/>
                      </a:solidFill>
                    </a:lnB>
                    <a:noFill/>
                  </a:tcPr>
                </a:tc>
              </a:tr>
            </a:tbl>
          </a:graphicData>
        </a:graphic>
      </p:graphicFrame>
      <p:sp>
        <p:nvSpPr>
          <p:cNvPr id="85" name="TextShape 2"/>
          <p:cNvSpPr txBox="1"/>
          <p:nvPr/>
        </p:nvSpPr>
        <p:spPr>
          <a:xfrm>
            <a:off x="72000" y="216000"/>
            <a:ext cx="2376000" cy="53244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pPr algn="ctr"/>
            <a:r>
              <a:rPr b="1" lang="es-MX" sz="2500" spc="-1" strike="noStrike">
                <a:solidFill>
                  <a:srgbClr val="c9211e"/>
                </a:solidFill>
                <a:latin typeface="Comic Sans MS"/>
              </a:rPr>
              <a:t>Alegría</a:t>
            </a:r>
            <a:endParaRPr b="1" lang="es-MX" sz="2500" spc="-1" strike="noStrike">
              <a:solidFill>
                <a:srgbClr val="c9211e"/>
              </a:solidFill>
              <a:latin typeface="Comic Sans MS"/>
            </a:endParaRPr>
          </a:p>
        </p:txBody>
      </p:sp>
      <p:sp>
        <p:nvSpPr>
          <p:cNvPr id="86" name="TextShape 3"/>
          <p:cNvSpPr txBox="1"/>
          <p:nvPr/>
        </p:nvSpPr>
        <p:spPr>
          <a:xfrm>
            <a:off x="72000" y="216360"/>
            <a:ext cx="2376000" cy="53244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pPr algn="ctr"/>
            <a:r>
              <a:rPr b="1" lang="es-MX" sz="2500" spc="-1" strike="noStrike">
                <a:solidFill>
                  <a:srgbClr val="c9211e"/>
                </a:solidFill>
                <a:latin typeface="Comic Sans MS"/>
              </a:rPr>
              <a:t>Alegría</a:t>
            </a:r>
            <a:endParaRPr b="1" lang="es-MX" sz="2500" spc="-1" strike="noStrike">
              <a:solidFill>
                <a:srgbClr val="c9211e"/>
              </a:solidFill>
              <a:latin typeface="Comic Sans MS"/>
            </a:endParaRPr>
          </a:p>
        </p:txBody>
      </p:sp>
      <p:sp>
        <p:nvSpPr>
          <p:cNvPr id="87" name="TextShape 4"/>
          <p:cNvSpPr txBox="1"/>
          <p:nvPr/>
        </p:nvSpPr>
        <p:spPr>
          <a:xfrm>
            <a:off x="2592000" y="216000"/>
            <a:ext cx="2376000" cy="53244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pPr algn="ctr"/>
            <a:r>
              <a:rPr b="1" lang="es-MX" sz="2500" spc="-1" strike="noStrike">
                <a:solidFill>
                  <a:srgbClr val="c9211e"/>
                </a:solidFill>
                <a:latin typeface="Comic Sans MS"/>
              </a:rPr>
              <a:t>Alegría</a:t>
            </a:r>
            <a:endParaRPr b="1" lang="es-MX" sz="2500" spc="-1" strike="noStrike">
              <a:solidFill>
                <a:srgbClr val="c9211e"/>
              </a:solidFill>
              <a:latin typeface="Comic Sans MS"/>
            </a:endParaRPr>
          </a:p>
        </p:txBody>
      </p:sp>
      <p:sp>
        <p:nvSpPr>
          <p:cNvPr id="88" name="TextShape 5"/>
          <p:cNvSpPr txBox="1"/>
          <p:nvPr/>
        </p:nvSpPr>
        <p:spPr>
          <a:xfrm>
            <a:off x="72000" y="216720"/>
            <a:ext cx="2376000" cy="53244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pPr algn="ctr"/>
            <a:r>
              <a:rPr b="1" lang="es-MX" sz="2500" spc="-1" strike="noStrike">
                <a:solidFill>
                  <a:srgbClr val="c9211e"/>
                </a:solidFill>
                <a:latin typeface="Comic Sans MS"/>
              </a:rPr>
              <a:t>Alegría</a:t>
            </a:r>
            <a:endParaRPr b="1" lang="es-MX" sz="2500" spc="-1" strike="noStrike">
              <a:solidFill>
                <a:srgbClr val="c9211e"/>
              </a:solidFill>
              <a:latin typeface="Comic Sans MS"/>
            </a:endParaRPr>
          </a:p>
        </p:txBody>
      </p:sp>
      <p:sp>
        <p:nvSpPr>
          <p:cNvPr id="89" name="TextShape 6"/>
          <p:cNvSpPr txBox="1"/>
          <p:nvPr/>
        </p:nvSpPr>
        <p:spPr>
          <a:xfrm>
            <a:off x="7632000" y="4075560"/>
            <a:ext cx="2376000" cy="53244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pPr algn="ctr"/>
            <a:r>
              <a:rPr b="1" lang="es-MX" sz="2500" spc="-1" strike="noStrike">
                <a:solidFill>
                  <a:srgbClr val="c9211e"/>
                </a:solidFill>
                <a:latin typeface="Comic Sans MS"/>
              </a:rPr>
              <a:t>Enojo</a:t>
            </a:r>
            <a:endParaRPr b="1" lang="es-MX" sz="2500" spc="-1" strike="noStrike">
              <a:solidFill>
                <a:srgbClr val="c9211e"/>
              </a:solidFill>
              <a:latin typeface="Comic Sans MS"/>
            </a:endParaRPr>
          </a:p>
        </p:txBody>
      </p:sp>
      <p:sp>
        <p:nvSpPr>
          <p:cNvPr id="90" name="TextShape 7"/>
          <p:cNvSpPr txBox="1"/>
          <p:nvPr/>
        </p:nvSpPr>
        <p:spPr>
          <a:xfrm>
            <a:off x="7549920" y="229680"/>
            <a:ext cx="2376000" cy="53244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pPr algn="ctr"/>
            <a:r>
              <a:rPr b="1" lang="es-MX" sz="2500" spc="-1" strike="noStrike">
                <a:solidFill>
                  <a:srgbClr val="c9211e"/>
                </a:solidFill>
                <a:latin typeface="Comic Sans MS"/>
              </a:rPr>
              <a:t>Tristeza</a:t>
            </a:r>
            <a:endParaRPr b="1" lang="es-MX" sz="2500" spc="-1" strike="noStrike">
              <a:solidFill>
                <a:srgbClr val="c9211e"/>
              </a:solidFill>
              <a:latin typeface="Comic Sans MS"/>
            </a:endParaRPr>
          </a:p>
        </p:txBody>
      </p:sp>
      <p:sp>
        <p:nvSpPr>
          <p:cNvPr id="91" name="TextShape 8"/>
          <p:cNvSpPr txBox="1"/>
          <p:nvPr/>
        </p:nvSpPr>
        <p:spPr>
          <a:xfrm>
            <a:off x="72000" y="3960000"/>
            <a:ext cx="2376000" cy="53244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pPr algn="ctr"/>
            <a:r>
              <a:rPr b="1" lang="es-MX" sz="2500" spc="-1" strike="noStrike">
                <a:solidFill>
                  <a:srgbClr val="c9211e"/>
                </a:solidFill>
                <a:latin typeface="Comic Sans MS"/>
              </a:rPr>
              <a:t>Miedo</a:t>
            </a:r>
            <a:endParaRPr b="1" lang="es-MX" sz="2500" spc="-1" strike="noStrike">
              <a:solidFill>
                <a:srgbClr val="c9211e"/>
              </a:solidFill>
              <a:latin typeface="Comic Sans MS"/>
            </a:endParaRPr>
          </a:p>
        </p:txBody>
      </p:sp>
      <p:sp>
        <p:nvSpPr>
          <p:cNvPr id="92" name="TextShape 9"/>
          <p:cNvSpPr txBox="1"/>
          <p:nvPr/>
        </p:nvSpPr>
        <p:spPr>
          <a:xfrm>
            <a:off x="2592000" y="4003560"/>
            <a:ext cx="2376000" cy="53244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pPr algn="ctr"/>
            <a:r>
              <a:rPr b="1" lang="es-MX" sz="2500" spc="-1" strike="noStrike">
                <a:solidFill>
                  <a:srgbClr val="c9211e"/>
                </a:solidFill>
                <a:latin typeface="Comic Sans MS"/>
              </a:rPr>
              <a:t>Miedo</a:t>
            </a:r>
            <a:endParaRPr b="1" lang="es-MX" sz="2500" spc="-1" strike="noStrike">
              <a:solidFill>
                <a:srgbClr val="c9211e"/>
              </a:solidFill>
              <a:latin typeface="Comic Sans MS"/>
            </a:endParaRPr>
          </a:p>
        </p:txBody>
      </p:sp>
      <p:sp>
        <p:nvSpPr>
          <p:cNvPr id="93" name="TextShape 10"/>
          <p:cNvSpPr txBox="1"/>
          <p:nvPr/>
        </p:nvSpPr>
        <p:spPr>
          <a:xfrm>
            <a:off x="5112000" y="4075560"/>
            <a:ext cx="2376000" cy="53244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pPr algn="ctr"/>
            <a:r>
              <a:rPr b="1" lang="es-MX" sz="2500" spc="-1" strike="noStrike">
                <a:solidFill>
                  <a:srgbClr val="c9211e"/>
                </a:solidFill>
                <a:latin typeface="Comic Sans MS"/>
              </a:rPr>
              <a:t>Enojo</a:t>
            </a:r>
            <a:endParaRPr b="1" lang="es-MX" sz="2500" spc="-1" strike="noStrike">
              <a:solidFill>
                <a:srgbClr val="c9211e"/>
              </a:solidFill>
              <a:latin typeface="Comic Sans MS"/>
            </a:endParaRPr>
          </a:p>
        </p:txBody>
      </p:sp>
      <p:sp>
        <p:nvSpPr>
          <p:cNvPr id="94" name="TextShape 11"/>
          <p:cNvSpPr txBox="1"/>
          <p:nvPr/>
        </p:nvSpPr>
        <p:spPr>
          <a:xfrm>
            <a:off x="5040000" y="216360"/>
            <a:ext cx="2376000" cy="53244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pPr algn="ctr"/>
            <a:r>
              <a:rPr b="1" lang="es-MX" sz="2500" spc="-1" strike="noStrike">
                <a:solidFill>
                  <a:srgbClr val="c9211e"/>
                </a:solidFill>
                <a:latin typeface="Comic Sans MS"/>
              </a:rPr>
              <a:t>Tristeza</a:t>
            </a:r>
            <a:endParaRPr b="1" lang="es-MX" sz="2500" spc="-1" strike="noStrike">
              <a:solidFill>
                <a:srgbClr val="c9211e"/>
              </a:solidFill>
              <a:latin typeface="Comic Sans MS"/>
            </a:endParaRPr>
          </a:p>
        </p:txBody>
      </p:sp>
      <p:pic>
        <p:nvPicPr>
          <p:cNvPr id="95" name="" descr=""/>
          <p:cNvPicPr/>
          <p:nvPr/>
        </p:nvPicPr>
        <p:blipFill>
          <a:blip r:embed="rId1"/>
          <a:srcRect l="66685" t="0" r="0" b="66203"/>
          <a:stretch/>
        </p:blipFill>
        <p:spPr>
          <a:xfrm>
            <a:off x="175680" y="1080000"/>
            <a:ext cx="2200320" cy="2232000"/>
          </a:xfrm>
          <a:prstGeom prst="rect">
            <a:avLst/>
          </a:prstGeom>
          <a:ln>
            <a:noFill/>
          </a:ln>
        </p:spPr>
      </p:pic>
      <p:pic>
        <p:nvPicPr>
          <p:cNvPr id="96" name="" descr=""/>
          <p:cNvPicPr/>
          <p:nvPr/>
        </p:nvPicPr>
        <p:blipFill>
          <a:blip r:embed="rId2"/>
          <a:srcRect l="66685" t="0" r="0" b="66203"/>
          <a:stretch/>
        </p:blipFill>
        <p:spPr>
          <a:xfrm>
            <a:off x="2664000" y="1080000"/>
            <a:ext cx="2200320" cy="2232000"/>
          </a:xfrm>
          <a:prstGeom prst="rect">
            <a:avLst/>
          </a:prstGeom>
          <a:ln>
            <a:noFill/>
          </a:ln>
        </p:spPr>
      </p:pic>
      <p:pic>
        <p:nvPicPr>
          <p:cNvPr id="97" name="" descr=""/>
          <p:cNvPicPr/>
          <p:nvPr/>
        </p:nvPicPr>
        <p:blipFill>
          <a:blip r:embed="rId3"/>
          <a:srcRect l="74498" t="47302" r="0" b="30597"/>
          <a:stretch/>
        </p:blipFill>
        <p:spPr>
          <a:xfrm>
            <a:off x="2481480" y="4824000"/>
            <a:ext cx="2486520" cy="2304000"/>
          </a:xfrm>
          <a:prstGeom prst="rect">
            <a:avLst/>
          </a:prstGeom>
          <a:ln>
            <a:noFill/>
          </a:ln>
        </p:spPr>
      </p:pic>
      <p:pic>
        <p:nvPicPr>
          <p:cNvPr id="98" name="" descr=""/>
          <p:cNvPicPr/>
          <p:nvPr/>
        </p:nvPicPr>
        <p:blipFill>
          <a:blip r:embed="rId4"/>
          <a:srcRect l="0" t="23783" r="76315" b="54117"/>
          <a:stretch/>
        </p:blipFill>
        <p:spPr>
          <a:xfrm>
            <a:off x="5112000" y="4752360"/>
            <a:ext cx="2309040" cy="2303640"/>
          </a:xfrm>
          <a:prstGeom prst="rect">
            <a:avLst/>
          </a:prstGeom>
          <a:ln>
            <a:noFill/>
          </a:ln>
        </p:spPr>
      </p:pic>
      <p:pic>
        <p:nvPicPr>
          <p:cNvPr id="99" name="" descr=""/>
          <p:cNvPicPr/>
          <p:nvPr/>
        </p:nvPicPr>
        <p:blipFill>
          <a:blip r:embed="rId5"/>
          <a:srcRect l="50877" t="0" r="25493" b="76200"/>
          <a:stretch/>
        </p:blipFill>
        <p:spPr>
          <a:xfrm>
            <a:off x="7776000" y="1152000"/>
            <a:ext cx="2160000" cy="2326320"/>
          </a:xfrm>
          <a:prstGeom prst="rect">
            <a:avLst/>
          </a:prstGeom>
          <a:ln>
            <a:noFill/>
          </a:ln>
        </p:spPr>
      </p:pic>
      <p:pic>
        <p:nvPicPr>
          <p:cNvPr id="100" name="" descr=""/>
          <p:cNvPicPr/>
          <p:nvPr/>
        </p:nvPicPr>
        <p:blipFill>
          <a:blip r:embed="rId6"/>
          <a:srcRect l="50877" t="0" r="25493" b="76200"/>
          <a:stretch/>
        </p:blipFill>
        <p:spPr>
          <a:xfrm>
            <a:off x="5184000" y="1129680"/>
            <a:ext cx="2160000" cy="2326320"/>
          </a:xfrm>
          <a:prstGeom prst="rect">
            <a:avLst/>
          </a:prstGeom>
          <a:ln>
            <a:noFill/>
          </a:ln>
        </p:spPr>
      </p:pic>
      <p:pic>
        <p:nvPicPr>
          <p:cNvPr id="101" name="" descr=""/>
          <p:cNvPicPr/>
          <p:nvPr/>
        </p:nvPicPr>
        <p:blipFill>
          <a:blip r:embed="rId7"/>
          <a:srcRect l="0" t="23783" r="76315" b="54117"/>
          <a:stretch/>
        </p:blipFill>
        <p:spPr>
          <a:xfrm>
            <a:off x="7632000" y="4752000"/>
            <a:ext cx="2309040" cy="2303640"/>
          </a:xfrm>
          <a:prstGeom prst="rect">
            <a:avLst/>
          </a:prstGeom>
          <a:ln>
            <a:noFill/>
          </a:ln>
        </p:spPr>
      </p:pic>
      <p:pic>
        <p:nvPicPr>
          <p:cNvPr id="102" name="" descr=""/>
          <p:cNvPicPr/>
          <p:nvPr/>
        </p:nvPicPr>
        <p:blipFill>
          <a:blip r:embed="rId8"/>
          <a:srcRect l="74498" t="47302" r="0" b="30597"/>
          <a:stretch/>
        </p:blipFill>
        <p:spPr>
          <a:xfrm>
            <a:off x="0" y="4824000"/>
            <a:ext cx="2486520" cy="230400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21</TotalTime>
  <Application>LibreOffice/6.3.3.2$Windows_X86_64 LibreOffice_project/a64200df03143b798afd1ec74a12ab50359878ed</Applicat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terms:created xsi:type="dcterms:W3CDTF">2020-10-24T09:17:11Z</dcterms:created>
  <dc:creator/>
  <dc:description/>
  <dc:language>es-MX</dc:language>
  <cp:lastModifiedBy/>
  <dcterms:modified xsi:type="dcterms:W3CDTF">2020-10-24T09:38:09Z</dcterms:modified>
  <cp:revision>2</cp:revision>
  <dc:subject/>
  <dc:title>Impress</dc:title>
</cp:coreProperties>
</file>