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528F"/>
    <a:srgbClr val="FFD966"/>
    <a:srgbClr val="E185CD"/>
    <a:srgbClr val="AF11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5" d="100"/>
          <a:sy n="35" d="100"/>
        </p:scale>
        <p:origin x="163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699C-2846-4D2E-9530-AA2C76E78419}" type="datetimeFigureOut">
              <a:rPr lang="es-ES" smtClean="0"/>
              <a:t>25/10/2020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20954-AEE1-4CA0-8DA6-6D076ED7D7D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8466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699C-2846-4D2E-9530-AA2C76E78419}" type="datetimeFigureOut">
              <a:rPr lang="es-ES" smtClean="0"/>
              <a:t>25/10/2020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20954-AEE1-4CA0-8DA6-6D076ED7D7D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1022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699C-2846-4D2E-9530-AA2C76E78419}" type="datetimeFigureOut">
              <a:rPr lang="es-ES" smtClean="0"/>
              <a:t>25/10/2020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20954-AEE1-4CA0-8DA6-6D076ED7D7D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3416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699C-2846-4D2E-9530-AA2C76E78419}" type="datetimeFigureOut">
              <a:rPr lang="es-ES" smtClean="0"/>
              <a:t>25/10/2020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20954-AEE1-4CA0-8DA6-6D076ED7D7D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3244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699C-2846-4D2E-9530-AA2C76E78419}" type="datetimeFigureOut">
              <a:rPr lang="es-ES" smtClean="0"/>
              <a:t>25/10/2020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20954-AEE1-4CA0-8DA6-6D076ED7D7D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4892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699C-2846-4D2E-9530-AA2C76E78419}" type="datetimeFigureOut">
              <a:rPr lang="es-ES" smtClean="0"/>
              <a:t>25/10/2020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20954-AEE1-4CA0-8DA6-6D076ED7D7D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3856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699C-2846-4D2E-9530-AA2C76E78419}" type="datetimeFigureOut">
              <a:rPr lang="es-ES" smtClean="0"/>
              <a:t>25/10/2020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20954-AEE1-4CA0-8DA6-6D076ED7D7D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3781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699C-2846-4D2E-9530-AA2C76E78419}" type="datetimeFigureOut">
              <a:rPr lang="es-ES" smtClean="0"/>
              <a:t>25/10/2020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20954-AEE1-4CA0-8DA6-6D076ED7D7D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4529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699C-2846-4D2E-9530-AA2C76E78419}" type="datetimeFigureOut">
              <a:rPr lang="es-ES" smtClean="0"/>
              <a:t>25/10/2020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20954-AEE1-4CA0-8DA6-6D076ED7D7D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6511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699C-2846-4D2E-9530-AA2C76E78419}" type="datetimeFigureOut">
              <a:rPr lang="es-ES" smtClean="0"/>
              <a:t>25/10/2020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20954-AEE1-4CA0-8DA6-6D076ED7D7D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239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699C-2846-4D2E-9530-AA2C76E78419}" type="datetimeFigureOut">
              <a:rPr lang="es-ES" smtClean="0"/>
              <a:t>25/10/2020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20954-AEE1-4CA0-8DA6-6D076ED7D7D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5717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D699C-2846-4D2E-9530-AA2C76E78419}" type="datetimeFigureOut">
              <a:rPr lang="es-ES" smtClean="0"/>
              <a:t>25/10/2020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20954-AEE1-4CA0-8DA6-6D076ED7D7D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3538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7BDE81F-316C-40BB-8B4F-27AC96FA8EE4}"/>
              </a:ext>
            </a:extLst>
          </p:cNvPr>
          <p:cNvGrpSpPr/>
          <p:nvPr/>
        </p:nvGrpSpPr>
        <p:grpSpPr>
          <a:xfrm>
            <a:off x="940527" y="1280160"/>
            <a:ext cx="2873828" cy="2299063"/>
            <a:chOff x="940527" y="1280160"/>
            <a:chExt cx="2873828" cy="2299063"/>
          </a:xfrm>
        </p:grpSpPr>
        <p:sp>
          <p:nvSpPr>
            <p:cNvPr id="4" name="Flowchart: Alternate Process 3">
              <a:extLst>
                <a:ext uri="{FF2B5EF4-FFF2-40B4-BE49-F238E27FC236}">
                  <a16:creationId xmlns:a16="http://schemas.microsoft.com/office/drawing/2014/main" id="{B242E9BD-3F35-4CE0-9EE2-6BF4B311279A}"/>
                </a:ext>
              </a:extLst>
            </p:cNvPr>
            <p:cNvSpPr/>
            <p:nvPr/>
          </p:nvSpPr>
          <p:spPr>
            <a:xfrm>
              <a:off x="940527" y="1280160"/>
              <a:ext cx="2873828" cy="2299063"/>
            </a:xfrm>
            <a:prstGeom prst="flowChartAlternateProcess">
              <a:avLst/>
            </a:prstGeom>
            <a:noFill/>
            <a:ln w="101600">
              <a:solidFill>
                <a:srgbClr val="AF11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8F14291-078F-4929-BA32-BB70D90D635C}"/>
                </a:ext>
              </a:extLst>
            </p:cNvPr>
            <p:cNvSpPr txBox="1"/>
            <p:nvPr/>
          </p:nvSpPr>
          <p:spPr>
            <a:xfrm>
              <a:off x="1364724" y="1448191"/>
              <a:ext cx="21684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>
                  <a:latin typeface="Copperplate Gothic Bold" panose="020E0705020206020404" pitchFamily="34" charset="0"/>
                </a:rPr>
                <a:t>HAPPY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8148601-1759-40C7-B8FD-E4095881B10A}"/>
              </a:ext>
            </a:extLst>
          </p:cNvPr>
          <p:cNvGrpSpPr/>
          <p:nvPr/>
        </p:nvGrpSpPr>
        <p:grpSpPr>
          <a:xfrm>
            <a:off x="4800600" y="1280160"/>
            <a:ext cx="2873828" cy="2299063"/>
            <a:chOff x="940527" y="1280160"/>
            <a:chExt cx="2873828" cy="2299063"/>
          </a:xfrm>
        </p:grpSpPr>
        <p:sp>
          <p:nvSpPr>
            <p:cNvPr id="8" name="Flowchart: Alternate Process 7">
              <a:extLst>
                <a:ext uri="{FF2B5EF4-FFF2-40B4-BE49-F238E27FC236}">
                  <a16:creationId xmlns:a16="http://schemas.microsoft.com/office/drawing/2014/main" id="{9D7CF795-C19F-4E85-BB9B-3812FBAB5DC6}"/>
                </a:ext>
              </a:extLst>
            </p:cNvPr>
            <p:cNvSpPr/>
            <p:nvPr/>
          </p:nvSpPr>
          <p:spPr>
            <a:xfrm>
              <a:off x="940527" y="1280160"/>
              <a:ext cx="2873828" cy="2299063"/>
            </a:xfrm>
            <a:prstGeom prst="flowChartAlternateProcess">
              <a:avLst/>
            </a:prstGeom>
            <a:noFill/>
            <a:ln w="101600">
              <a:solidFill>
                <a:srgbClr val="AF11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6DC8450-BD57-42EA-A005-E6FEAC06C621}"/>
                </a:ext>
              </a:extLst>
            </p:cNvPr>
            <p:cNvSpPr txBox="1"/>
            <p:nvPr/>
          </p:nvSpPr>
          <p:spPr>
            <a:xfrm>
              <a:off x="1306286" y="1515291"/>
              <a:ext cx="21684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>
                  <a:latin typeface="Copperplate Gothic Bold" panose="020E0705020206020404" pitchFamily="34" charset="0"/>
                </a:rPr>
                <a:t>HAPPY</a:t>
              </a:r>
            </a:p>
          </p:txBody>
        </p:sp>
      </p:grpSp>
      <p:pic>
        <p:nvPicPr>
          <p:cNvPr id="11" name="Picture 10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597B12DA-25C8-44D0-878D-130C106471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91" t="76125" r="23566" b="982"/>
          <a:stretch/>
        </p:blipFill>
        <p:spPr>
          <a:xfrm>
            <a:off x="1926772" y="2119754"/>
            <a:ext cx="962526" cy="1022684"/>
          </a:xfrm>
          <a:prstGeom prst="rect">
            <a:avLst/>
          </a:prstGeom>
        </p:spPr>
      </p:pic>
      <p:pic>
        <p:nvPicPr>
          <p:cNvPr id="12" name="Picture 11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F9801FD1-9D16-434E-B99F-9F981BC837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91" t="76125" r="23566" b="982"/>
          <a:stretch/>
        </p:blipFill>
        <p:spPr>
          <a:xfrm>
            <a:off x="5769313" y="2119754"/>
            <a:ext cx="962526" cy="1022684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4E215403-98B6-4EE6-85F0-2DF4E159C0A0}"/>
              </a:ext>
            </a:extLst>
          </p:cNvPr>
          <p:cNvGrpSpPr/>
          <p:nvPr/>
        </p:nvGrpSpPr>
        <p:grpSpPr>
          <a:xfrm>
            <a:off x="1044801" y="4101737"/>
            <a:ext cx="2873828" cy="2299063"/>
            <a:chOff x="940527" y="1280160"/>
            <a:chExt cx="2873828" cy="2299063"/>
          </a:xfrm>
        </p:grpSpPr>
        <p:sp>
          <p:nvSpPr>
            <p:cNvPr id="30" name="Flowchart: Alternate Process 29">
              <a:extLst>
                <a:ext uri="{FF2B5EF4-FFF2-40B4-BE49-F238E27FC236}">
                  <a16:creationId xmlns:a16="http://schemas.microsoft.com/office/drawing/2014/main" id="{7A5B9030-576C-4182-946F-8D61B9D3F012}"/>
                </a:ext>
              </a:extLst>
            </p:cNvPr>
            <p:cNvSpPr/>
            <p:nvPr/>
          </p:nvSpPr>
          <p:spPr>
            <a:xfrm>
              <a:off x="940527" y="1280160"/>
              <a:ext cx="2873828" cy="2299063"/>
            </a:xfrm>
            <a:prstGeom prst="flowChartAlternateProcess">
              <a:avLst/>
            </a:prstGeom>
            <a:noFill/>
            <a:ln w="101600">
              <a:solidFill>
                <a:srgbClr val="AF11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0847A56-755D-43E1-9F2D-F6543299C5DD}"/>
                </a:ext>
              </a:extLst>
            </p:cNvPr>
            <p:cNvSpPr txBox="1"/>
            <p:nvPr/>
          </p:nvSpPr>
          <p:spPr>
            <a:xfrm>
              <a:off x="1306286" y="1515291"/>
              <a:ext cx="21684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>
                  <a:latin typeface="Copperplate Gothic Bold" panose="020E0705020206020404" pitchFamily="34" charset="0"/>
                </a:rPr>
                <a:t>SAD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D66F4BE-467E-411D-9F6A-4A9C9942C39B}"/>
              </a:ext>
            </a:extLst>
          </p:cNvPr>
          <p:cNvGrpSpPr/>
          <p:nvPr/>
        </p:nvGrpSpPr>
        <p:grpSpPr>
          <a:xfrm>
            <a:off x="4904874" y="4101737"/>
            <a:ext cx="2873828" cy="2299063"/>
            <a:chOff x="940527" y="1280160"/>
            <a:chExt cx="2873828" cy="2299063"/>
          </a:xfrm>
        </p:grpSpPr>
        <p:sp>
          <p:nvSpPr>
            <p:cNvPr id="33" name="Flowchart: Alternate Process 32">
              <a:extLst>
                <a:ext uri="{FF2B5EF4-FFF2-40B4-BE49-F238E27FC236}">
                  <a16:creationId xmlns:a16="http://schemas.microsoft.com/office/drawing/2014/main" id="{8CF47E26-7680-4807-BFD7-6D65C04AC4E7}"/>
                </a:ext>
              </a:extLst>
            </p:cNvPr>
            <p:cNvSpPr/>
            <p:nvPr/>
          </p:nvSpPr>
          <p:spPr>
            <a:xfrm>
              <a:off x="940527" y="1280160"/>
              <a:ext cx="2873828" cy="2299063"/>
            </a:xfrm>
            <a:prstGeom prst="flowChartAlternateProcess">
              <a:avLst/>
            </a:prstGeom>
            <a:noFill/>
            <a:ln w="101600">
              <a:solidFill>
                <a:srgbClr val="AF11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2313614-5ED5-4535-A65E-C0677EE38AEA}"/>
                </a:ext>
              </a:extLst>
            </p:cNvPr>
            <p:cNvSpPr txBox="1"/>
            <p:nvPr/>
          </p:nvSpPr>
          <p:spPr>
            <a:xfrm>
              <a:off x="1306286" y="1515291"/>
              <a:ext cx="21684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>
                  <a:latin typeface="Copperplate Gothic Bold" panose="020E0705020206020404" pitchFamily="34" charset="0"/>
                </a:rPr>
                <a:t>SAD</a:t>
              </a:r>
            </a:p>
          </p:txBody>
        </p:sp>
      </p:grpSp>
      <p:pic>
        <p:nvPicPr>
          <p:cNvPr id="40" name="Picture 39" descr="A picture containing diagram&#10;&#10;Description automatically generated">
            <a:extLst>
              <a:ext uri="{FF2B5EF4-FFF2-40B4-BE49-F238E27FC236}">
                <a16:creationId xmlns:a16="http://schemas.microsoft.com/office/drawing/2014/main" id="{3519D8C5-DFE3-4897-BDF3-2407E0D3EB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1" b="8877"/>
          <a:stretch/>
        </p:blipFill>
        <p:spPr>
          <a:xfrm>
            <a:off x="1779071" y="4756179"/>
            <a:ext cx="1431411" cy="1388500"/>
          </a:xfrm>
          <a:prstGeom prst="rect">
            <a:avLst/>
          </a:prstGeom>
        </p:spPr>
      </p:pic>
      <p:pic>
        <p:nvPicPr>
          <p:cNvPr id="41" name="Picture 40" descr="A picture containing diagram&#10;&#10;Description automatically generated">
            <a:extLst>
              <a:ext uri="{FF2B5EF4-FFF2-40B4-BE49-F238E27FC236}">
                <a16:creationId xmlns:a16="http://schemas.microsoft.com/office/drawing/2014/main" id="{AA6D05AE-7884-4D28-9C84-C5732F3E0D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1" b="8877"/>
          <a:stretch/>
        </p:blipFill>
        <p:spPr>
          <a:xfrm>
            <a:off x="5639144" y="4799216"/>
            <a:ext cx="1431411" cy="1388500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9A2FC2F9-0420-4187-9F0A-2095930CD994}"/>
              </a:ext>
            </a:extLst>
          </p:cNvPr>
          <p:cNvGrpSpPr/>
          <p:nvPr/>
        </p:nvGrpSpPr>
        <p:grpSpPr>
          <a:xfrm>
            <a:off x="1010310" y="7177811"/>
            <a:ext cx="2873828" cy="2299063"/>
            <a:chOff x="940527" y="1280160"/>
            <a:chExt cx="2873828" cy="2299063"/>
          </a:xfrm>
        </p:grpSpPr>
        <p:sp>
          <p:nvSpPr>
            <p:cNvPr id="43" name="Flowchart: Alternate Process 42">
              <a:extLst>
                <a:ext uri="{FF2B5EF4-FFF2-40B4-BE49-F238E27FC236}">
                  <a16:creationId xmlns:a16="http://schemas.microsoft.com/office/drawing/2014/main" id="{0898F35B-DBE6-4DF6-A732-7D08B5395583}"/>
                </a:ext>
              </a:extLst>
            </p:cNvPr>
            <p:cNvSpPr/>
            <p:nvPr/>
          </p:nvSpPr>
          <p:spPr>
            <a:xfrm>
              <a:off x="940527" y="1280160"/>
              <a:ext cx="2873828" cy="2299063"/>
            </a:xfrm>
            <a:prstGeom prst="flowChartAlternateProcess">
              <a:avLst/>
            </a:prstGeom>
            <a:noFill/>
            <a:ln w="101600">
              <a:solidFill>
                <a:srgbClr val="AF11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738389B-EA13-4B9D-9C05-41528BCA4BE6}"/>
                </a:ext>
              </a:extLst>
            </p:cNvPr>
            <p:cNvSpPr txBox="1"/>
            <p:nvPr/>
          </p:nvSpPr>
          <p:spPr>
            <a:xfrm>
              <a:off x="1306286" y="1515291"/>
              <a:ext cx="21684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>
                  <a:latin typeface="Copperplate Gothic Bold" panose="020E0705020206020404" pitchFamily="34" charset="0"/>
                </a:rPr>
                <a:t>ANGRY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5A3C81D-D3CE-401A-85F3-940E569BB7DE}"/>
              </a:ext>
            </a:extLst>
          </p:cNvPr>
          <p:cNvGrpSpPr/>
          <p:nvPr/>
        </p:nvGrpSpPr>
        <p:grpSpPr>
          <a:xfrm>
            <a:off x="4870383" y="7177811"/>
            <a:ext cx="2873828" cy="2299063"/>
            <a:chOff x="940527" y="1280160"/>
            <a:chExt cx="2873828" cy="2299063"/>
          </a:xfrm>
        </p:grpSpPr>
        <p:sp>
          <p:nvSpPr>
            <p:cNvPr id="46" name="Flowchart: Alternate Process 45">
              <a:extLst>
                <a:ext uri="{FF2B5EF4-FFF2-40B4-BE49-F238E27FC236}">
                  <a16:creationId xmlns:a16="http://schemas.microsoft.com/office/drawing/2014/main" id="{26CF96CC-220F-4FAD-A5B9-0332D2E7141E}"/>
                </a:ext>
              </a:extLst>
            </p:cNvPr>
            <p:cNvSpPr/>
            <p:nvPr/>
          </p:nvSpPr>
          <p:spPr>
            <a:xfrm>
              <a:off x="940527" y="1280160"/>
              <a:ext cx="2873828" cy="2299063"/>
            </a:xfrm>
            <a:prstGeom prst="flowChartAlternateProcess">
              <a:avLst/>
            </a:prstGeom>
            <a:noFill/>
            <a:ln w="101600">
              <a:solidFill>
                <a:srgbClr val="AF11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42BEBCF-42F6-4F37-AD91-1BBBFBD80B59}"/>
                </a:ext>
              </a:extLst>
            </p:cNvPr>
            <p:cNvSpPr txBox="1"/>
            <p:nvPr/>
          </p:nvSpPr>
          <p:spPr>
            <a:xfrm>
              <a:off x="1306286" y="1515291"/>
              <a:ext cx="21684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>
                  <a:latin typeface="Copperplate Gothic Bold" panose="020E0705020206020404" pitchFamily="34" charset="0"/>
                </a:rPr>
                <a:t>ANGRY</a:t>
              </a:r>
            </a:p>
          </p:txBody>
        </p:sp>
      </p:grpSp>
      <p:pic>
        <p:nvPicPr>
          <p:cNvPr id="53" name="Picture 52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D9EDFCC7-0A1A-42CA-9DE3-738F8FF577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629" y="7782274"/>
            <a:ext cx="1147459" cy="1419737"/>
          </a:xfrm>
          <a:prstGeom prst="rect">
            <a:avLst/>
          </a:prstGeom>
        </p:spPr>
      </p:pic>
      <p:pic>
        <p:nvPicPr>
          <p:cNvPr id="54" name="Picture 53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BCF897B1-296A-4EC0-B6BF-F19126561E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556" y="7759700"/>
            <a:ext cx="1147459" cy="141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156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9A2FC2F9-0420-4187-9F0A-2095930CD994}"/>
              </a:ext>
            </a:extLst>
          </p:cNvPr>
          <p:cNvGrpSpPr/>
          <p:nvPr/>
        </p:nvGrpSpPr>
        <p:grpSpPr>
          <a:xfrm>
            <a:off x="1010310" y="7177811"/>
            <a:ext cx="2873828" cy="2299063"/>
            <a:chOff x="940527" y="1280160"/>
            <a:chExt cx="2873828" cy="2299063"/>
          </a:xfrm>
        </p:grpSpPr>
        <p:sp>
          <p:nvSpPr>
            <p:cNvPr id="43" name="Flowchart: Alternate Process 42">
              <a:extLst>
                <a:ext uri="{FF2B5EF4-FFF2-40B4-BE49-F238E27FC236}">
                  <a16:creationId xmlns:a16="http://schemas.microsoft.com/office/drawing/2014/main" id="{0898F35B-DBE6-4DF6-A732-7D08B5395583}"/>
                </a:ext>
              </a:extLst>
            </p:cNvPr>
            <p:cNvSpPr/>
            <p:nvPr/>
          </p:nvSpPr>
          <p:spPr>
            <a:xfrm>
              <a:off x="940527" y="1280160"/>
              <a:ext cx="2873828" cy="2299063"/>
            </a:xfrm>
            <a:prstGeom prst="flowChartAlternateProcess">
              <a:avLst/>
            </a:prstGeom>
            <a:noFill/>
            <a:ln w="101600">
              <a:solidFill>
                <a:srgbClr val="AF11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738389B-EA13-4B9D-9C05-41528BCA4BE6}"/>
                </a:ext>
              </a:extLst>
            </p:cNvPr>
            <p:cNvSpPr txBox="1"/>
            <p:nvPr/>
          </p:nvSpPr>
          <p:spPr>
            <a:xfrm>
              <a:off x="1306286" y="1515291"/>
              <a:ext cx="21684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>
                  <a:latin typeface="Copperplate Gothic Bold" panose="020E0705020206020404" pitchFamily="34" charset="0"/>
                </a:rPr>
                <a:t>SICK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4E9DC04-1E82-4CBD-AF50-889FBFFEF085}"/>
              </a:ext>
            </a:extLst>
          </p:cNvPr>
          <p:cNvGrpSpPr/>
          <p:nvPr/>
        </p:nvGrpSpPr>
        <p:grpSpPr>
          <a:xfrm>
            <a:off x="1241317" y="630455"/>
            <a:ext cx="6733901" cy="2299063"/>
            <a:chOff x="940527" y="1280160"/>
            <a:chExt cx="6733901" cy="2299063"/>
          </a:xfrm>
        </p:grpSpPr>
        <p:sp>
          <p:nvSpPr>
            <p:cNvPr id="8" name="Flowchart: Alternate Process 7">
              <a:extLst>
                <a:ext uri="{FF2B5EF4-FFF2-40B4-BE49-F238E27FC236}">
                  <a16:creationId xmlns:a16="http://schemas.microsoft.com/office/drawing/2014/main" id="{9D7CF795-C19F-4E85-BB9B-3812FBAB5DC6}"/>
                </a:ext>
              </a:extLst>
            </p:cNvPr>
            <p:cNvSpPr/>
            <p:nvPr/>
          </p:nvSpPr>
          <p:spPr>
            <a:xfrm>
              <a:off x="4800600" y="1280160"/>
              <a:ext cx="2873828" cy="2299063"/>
            </a:xfrm>
            <a:prstGeom prst="flowChartAlternateProcess">
              <a:avLst/>
            </a:prstGeom>
            <a:noFill/>
            <a:ln w="101600">
              <a:solidFill>
                <a:srgbClr val="AF11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386D6105-CA31-45F7-9EDB-A3F978E54F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56606" y="1449999"/>
              <a:ext cx="2170364" cy="499915"/>
            </a:xfrm>
            <a:prstGeom prst="rect">
              <a:avLst/>
            </a:prstGeom>
          </p:spPr>
        </p:pic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30FBA4F-0E58-4594-98BF-A20762602C7E}"/>
                </a:ext>
              </a:extLst>
            </p:cNvPr>
            <p:cNvGrpSpPr/>
            <p:nvPr/>
          </p:nvGrpSpPr>
          <p:grpSpPr>
            <a:xfrm>
              <a:off x="940527" y="1280160"/>
              <a:ext cx="2873828" cy="2299063"/>
              <a:chOff x="940527" y="1280160"/>
              <a:chExt cx="2873828" cy="2299063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77BDE81F-316C-40BB-8B4F-27AC96FA8EE4}"/>
                  </a:ext>
                </a:extLst>
              </p:cNvPr>
              <p:cNvGrpSpPr/>
              <p:nvPr/>
            </p:nvGrpSpPr>
            <p:grpSpPr>
              <a:xfrm>
                <a:off x="940527" y="1280160"/>
                <a:ext cx="2873828" cy="2299063"/>
                <a:chOff x="940527" y="1280160"/>
                <a:chExt cx="2873828" cy="2299063"/>
              </a:xfrm>
            </p:grpSpPr>
            <p:sp>
              <p:nvSpPr>
                <p:cNvPr id="4" name="Flowchart: Alternate Process 3">
                  <a:extLst>
                    <a:ext uri="{FF2B5EF4-FFF2-40B4-BE49-F238E27FC236}">
                      <a16:creationId xmlns:a16="http://schemas.microsoft.com/office/drawing/2014/main" id="{B242E9BD-3F35-4CE0-9EE2-6BF4B311279A}"/>
                    </a:ext>
                  </a:extLst>
                </p:cNvPr>
                <p:cNvSpPr/>
                <p:nvPr/>
              </p:nvSpPr>
              <p:spPr>
                <a:xfrm>
                  <a:off x="940527" y="1280160"/>
                  <a:ext cx="2873828" cy="2299063"/>
                </a:xfrm>
                <a:prstGeom prst="flowChartAlternateProcess">
                  <a:avLst/>
                </a:prstGeom>
                <a:noFill/>
                <a:ln w="101600">
                  <a:solidFill>
                    <a:srgbClr val="AF118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E8F14291-078F-4929-BA32-BB70D90D635C}"/>
                    </a:ext>
                  </a:extLst>
                </p:cNvPr>
                <p:cNvSpPr txBox="1"/>
                <p:nvPr/>
              </p:nvSpPr>
              <p:spPr>
                <a:xfrm>
                  <a:off x="1293224" y="1515291"/>
                  <a:ext cx="216843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dirty="0">
                      <a:latin typeface="Copperplate Gothic Bold" panose="020E0705020206020404" pitchFamily="34" charset="0"/>
                    </a:rPr>
                    <a:t>SURPRISED</a:t>
                  </a:r>
                </a:p>
              </p:txBody>
            </p:sp>
          </p:grpSp>
          <p:pic>
            <p:nvPicPr>
              <p:cNvPr id="10" name="Picture 9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09A1A38B-48E7-4AFF-82BB-AA05555C2B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3880" y="1884623"/>
                <a:ext cx="1530268" cy="1530268"/>
              </a:xfrm>
              <a:prstGeom prst="rect">
                <a:avLst/>
              </a:prstGeom>
            </p:spPr>
          </p:pic>
        </p:grpSp>
        <p:pic>
          <p:nvPicPr>
            <p:cNvPr id="35" name="Picture 34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B8C73C05-BA22-4840-B5D5-4374E01A5C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2380" y="1877134"/>
              <a:ext cx="1530268" cy="1530268"/>
            </a:xfrm>
            <a:prstGeom prst="rect">
              <a:avLst/>
            </a:prstGeom>
          </p:spPr>
        </p:pic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55628928-21C6-4395-B054-09D6CA16E332}"/>
              </a:ext>
            </a:extLst>
          </p:cNvPr>
          <p:cNvSpPr txBox="1"/>
          <p:nvPr/>
        </p:nvSpPr>
        <p:spPr>
          <a:xfrm>
            <a:off x="5256606" y="4356234"/>
            <a:ext cx="2168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Copperplate Gothic Bold" panose="020E0705020206020404" pitchFamily="34" charset="0"/>
              </a:rPr>
              <a:t>GRUMPY</a:t>
            </a:r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81D57168-1FB5-4C99-BE55-2436CFB0C0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03" b="7305"/>
          <a:stretch/>
        </p:blipFill>
        <p:spPr>
          <a:xfrm>
            <a:off x="1906919" y="4742035"/>
            <a:ext cx="1197229" cy="1482352"/>
          </a:xfrm>
          <a:prstGeom prst="rect">
            <a:avLst/>
          </a:prstGeom>
        </p:spPr>
      </p:pic>
      <p:pic>
        <p:nvPicPr>
          <p:cNvPr id="16" name="Picture 15" descr="A picture containing logo&#10;&#10;Description automatically generated">
            <a:extLst>
              <a:ext uri="{FF2B5EF4-FFF2-40B4-BE49-F238E27FC236}">
                <a16:creationId xmlns:a16="http://schemas.microsoft.com/office/drawing/2014/main" id="{B63296C0-1C5A-45B8-A8BF-B3C3FB7AB95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5" r="24747" b="11859"/>
          <a:stretch/>
        </p:blipFill>
        <p:spPr>
          <a:xfrm>
            <a:off x="1924064" y="7782274"/>
            <a:ext cx="1162937" cy="1426857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9D4CEB91-BFFF-4411-BBA9-CBEA4759378E}"/>
              </a:ext>
            </a:extLst>
          </p:cNvPr>
          <p:cNvGrpSpPr/>
          <p:nvPr/>
        </p:nvGrpSpPr>
        <p:grpSpPr>
          <a:xfrm>
            <a:off x="4870383" y="4101737"/>
            <a:ext cx="2908319" cy="5375137"/>
            <a:chOff x="4870383" y="4101737"/>
            <a:chExt cx="2908319" cy="5375137"/>
          </a:xfrm>
        </p:grpSpPr>
        <p:sp>
          <p:nvSpPr>
            <p:cNvPr id="46" name="Flowchart: Alternate Process 45">
              <a:extLst>
                <a:ext uri="{FF2B5EF4-FFF2-40B4-BE49-F238E27FC236}">
                  <a16:creationId xmlns:a16="http://schemas.microsoft.com/office/drawing/2014/main" id="{26CF96CC-220F-4FAD-A5B9-0332D2E7141E}"/>
                </a:ext>
              </a:extLst>
            </p:cNvPr>
            <p:cNvSpPr/>
            <p:nvPr/>
          </p:nvSpPr>
          <p:spPr>
            <a:xfrm>
              <a:off x="4870383" y="7177811"/>
              <a:ext cx="2873828" cy="2299063"/>
            </a:xfrm>
            <a:prstGeom prst="flowChartAlternateProcess">
              <a:avLst/>
            </a:prstGeom>
            <a:noFill/>
            <a:ln w="101600">
              <a:solidFill>
                <a:srgbClr val="AF11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7C455D5-A5A8-4E5D-BBA8-CE211FF2BFA0}"/>
                </a:ext>
              </a:extLst>
            </p:cNvPr>
            <p:cNvGrpSpPr/>
            <p:nvPr/>
          </p:nvGrpSpPr>
          <p:grpSpPr>
            <a:xfrm>
              <a:off x="4904874" y="4101737"/>
              <a:ext cx="2873828" cy="2299063"/>
              <a:chOff x="4904874" y="4101737"/>
              <a:chExt cx="2873828" cy="2299063"/>
            </a:xfrm>
          </p:grpSpPr>
          <p:sp>
            <p:nvSpPr>
              <p:cNvPr id="33" name="Flowchart: Alternate Process 32">
                <a:extLst>
                  <a:ext uri="{FF2B5EF4-FFF2-40B4-BE49-F238E27FC236}">
                    <a16:creationId xmlns:a16="http://schemas.microsoft.com/office/drawing/2014/main" id="{8CF47E26-7680-4807-BFD7-6D65C04AC4E7}"/>
                  </a:ext>
                </a:extLst>
              </p:cNvPr>
              <p:cNvSpPr/>
              <p:nvPr/>
            </p:nvSpPr>
            <p:spPr>
              <a:xfrm>
                <a:off x="4904874" y="4101737"/>
                <a:ext cx="2873828" cy="2299063"/>
              </a:xfrm>
              <a:prstGeom prst="flowChartAlternateProcess">
                <a:avLst/>
              </a:prstGeom>
              <a:noFill/>
              <a:ln w="101600">
                <a:solidFill>
                  <a:srgbClr val="AF11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pic>
            <p:nvPicPr>
              <p:cNvPr id="37" name="Picture 36" descr="Shape, circle&#10;&#10;Description automatically generated">
                <a:extLst>
                  <a:ext uri="{FF2B5EF4-FFF2-40B4-BE49-F238E27FC236}">
                    <a16:creationId xmlns:a16="http://schemas.microsoft.com/office/drawing/2014/main" id="{7DF71AC8-4AEA-453B-9320-A6F0E87E0CB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103" b="7305"/>
              <a:stretch/>
            </p:blipFill>
            <p:spPr>
              <a:xfrm>
                <a:off x="5805419" y="4706200"/>
                <a:ext cx="1197229" cy="1482352"/>
              </a:xfrm>
              <a:prstGeom prst="rect">
                <a:avLst/>
              </a:prstGeom>
            </p:spPr>
          </p:pic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E60841B-8451-4F1B-B61A-0064FF686329}"/>
                </a:ext>
              </a:extLst>
            </p:cNvPr>
            <p:cNvSpPr txBox="1"/>
            <p:nvPr/>
          </p:nvSpPr>
          <p:spPr>
            <a:xfrm>
              <a:off x="5153297" y="7430655"/>
              <a:ext cx="21684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>
                  <a:latin typeface="Copperplate Gothic Bold" panose="020E0705020206020404" pitchFamily="34" charset="0"/>
                </a:rPr>
                <a:t>SICK</a:t>
              </a:r>
            </a:p>
          </p:txBody>
        </p:sp>
        <p:pic>
          <p:nvPicPr>
            <p:cNvPr id="39" name="Picture 38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6E75FEEA-E489-4B41-9DDA-2248CFF43F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55" r="24747" b="11859"/>
            <a:stretch/>
          </p:blipFill>
          <p:spPr>
            <a:xfrm>
              <a:off x="5759354" y="7799987"/>
              <a:ext cx="1162937" cy="1426857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1C1AFFC-B11D-46D1-8764-011F36E5D48D}"/>
              </a:ext>
            </a:extLst>
          </p:cNvPr>
          <p:cNvGrpSpPr/>
          <p:nvPr/>
        </p:nvGrpSpPr>
        <p:grpSpPr>
          <a:xfrm>
            <a:off x="1044801" y="4101737"/>
            <a:ext cx="2873828" cy="2299063"/>
            <a:chOff x="1044801" y="4101737"/>
            <a:chExt cx="2873828" cy="2299063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4E215403-98B6-4EE6-85F0-2DF4E159C0A0}"/>
                </a:ext>
              </a:extLst>
            </p:cNvPr>
            <p:cNvGrpSpPr/>
            <p:nvPr/>
          </p:nvGrpSpPr>
          <p:grpSpPr>
            <a:xfrm>
              <a:off x="1044801" y="4101737"/>
              <a:ext cx="2873828" cy="2299063"/>
              <a:chOff x="940527" y="1280160"/>
              <a:chExt cx="2873828" cy="2299063"/>
            </a:xfrm>
          </p:grpSpPr>
          <p:sp>
            <p:nvSpPr>
              <p:cNvPr id="30" name="Flowchart: Alternate Process 29">
                <a:extLst>
                  <a:ext uri="{FF2B5EF4-FFF2-40B4-BE49-F238E27FC236}">
                    <a16:creationId xmlns:a16="http://schemas.microsoft.com/office/drawing/2014/main" id="{7A5B9030-576C-4182-946F-8D61B9D3F012}"/>
                  </a:ext>
                </a:extLst>
              </p:cNvPr>
              <p:cNvSpPr/>
              <p:nvPr/>
            </p:nvSpPr>
            <p:spPr>
              <a:xfrm>
                <a:off x="940527" y="1280160"/>
                <a:ext cx="2873828" cy="2299063"/>
              </a:xfrm>
              <a:prstGeom prst="flowChartAlternateProcess">
                <a:avLst/>
              </a:prstGeom>
              <a:noFill/>
              <a:ln w="101600">
                <a:solidFill>
                  <a:srgbClr val="AF11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0847A56-755D-43E1-9F2D-F6543299C5DD}"/>
                  </a:ext>
                </a:extLst>
              </p:cNvPr>
              <p:cNvSpPr txBox="1"/>
              <p:nvPr/>
            </p:nvSpPr>
            <p:spPr>
              <a:xfrm>
                <a:off x="1306286" y="1515291"/>
                <a:ext cx="21684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dirty="0">
                    <a:latin typeface="Copperplate Gothic Bold" panose="020E0705020206020404" pitchFamily="34" charset="0"/>
                  </a:rPr>
                  <a:t>GRUMPY</a:t>
                </a:r>
              </a:p>
            </p:txBody>
          </p:sp>
        </p:grpSp>
        <p:pic>
          <p:nvPicPr>
            <p:cNvPr id="48" name="Picture 47" descr="Shape, circle&#10;&#10;Description automatically generated">
              <a:extLst>
                <a:ext uri="{FF2B5EF4-FFF2-40B4-BE49-F238E27FC236}">
                  <a16:creationId xmlns:a16="http://schemas.microsoft.com/office/drawing/2014/main" id="{6B2076DC-B330-4F9F-B7FE-3AAE5162B9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03" b="7305"/>
            <a:stretch/>
          </p:blipFill>
          <p:spPr>
            <a:xfrm>
              <a:off x="1906919" y="4769617"/>
              <a:ext cx="1197229" cy="1482352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0DD3042-476A-40B9-A34C-084F098DF682}"/>
              </a:ext>
            </a:extLst>
          </p:cNvPr>
          <p:cNvGrpSpPr/>
          <p:nvPr/>
        </p:nvGrpSpPr>
        <p:grpSpPr>
          <a:xfrm>
            <a:off x="999554" y="7177810"/>
            <a:ext cx="2873828" cy="2299063"/>
            <a:chOff x="999554" y="7177810"/>
            <a:chExt cx="2873828" cy="2299063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611D4531-B100-48A2-98A6-4050D0BD0F51}"/>
                </a:ext>
              </a:extLst>
            </p:cNvPr>
            <p:cNvGrpSpPr/>
            <p:nvPr/>
          </p:nvGrpSpPr>
          <p:grpSpPr>
            <a:xfrm>
              <a:off x="999554" y="7177810"/>
              <a:ext cx="2873828" cy="2299063"/>
              <a:chOff x="940527" y="1280160"/>
              <a:chExt cx="2873828" cy="2299063"/>
            </a:xfrm>
          </p:grpSpPr>
          <p:sp>
            <p:nvSpPr>
              <p:cNvPr id="50" name="Flowchart: Alternate Process 49">
                <a:extLst>
                  <a:ext uri="{FF2B5EF4-FFF2-40B4-BE49-F238E27FC236}">
                    <a16:creationId xmlns:a16="http://schemas.microsoft.com/office/drawing/2014/main" id="{94F7C843-EF9F-41BB-87FE-9259B6895952}"/>
                  </a:ext>
                </a:extLst>
              </p:cNvPr>
              <p:cNvSpPr/>
              <p:nvPr/>
            </p:nvSpPr>
            <p:spPr>
              <a:xfrm>
                <a:off x="940527" y="1280160"/>
                <a:ext cx="2873828" cy="2299063"/>
              </a:xfrm>
              <a:prstGeom prst="flowChartAlternateProcess">
                <a:avLst/>
              </a:prstGeom>
              <a:noFill/>
              <a:ln w="101600">
                <a:solidFill>
                  <a:srgbClr val="AF11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B6B38A8-C72A-45DA-AA15-5095B889A439}"/>
                  </a:ext>
                </a:extLst>
              </p:cNvPr>
              <p:cNvSpPr txBox="1"/>
              <p:nvPr/>
            </p:nvSpPr>
            <p:spPr>
              <a:xfrm>
                <a:off x="1306286" y="1515291"/>
                <a:ext cx="21684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dirty="0">
                    <a:latin typeface="Copperplate Gothic Bold" panose="020E0705020206020404" pitchFamily="34" charset="0"/>
                  </a:rPr>
                  <a:t>SICK</a:t>
                </a:r>
              </a:p>
            </p:txBody>
          </p:sp>
        </p:grpSp>
        <p:pic>
          <p:nvPicPr>
            <p:cNvPr id="52" name="Picture 51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0E42B0BA-0A91-45E1-A19D-5374CFE480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55" r="24747" b="11859"/>
            <a:stretch/>
          </p:blipFill>
          <p:spPr>
            <a:xfrm>
              <a:off x="1913308" y="7782273"/>
              <a:ext cx="1162937" cy="1426857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747441E7-3F34-4A4C-853E-769C52D6FB2D}"/>
              </a:ext>
            </a:extLst>
          </p:cNvPr>
          <p:cNvGrpSpPr/>
          <p:nvPr/>
        </p:nvGrpSpPr>
        <p:grpSpPr>
          <a:xfrm>
            <a:off x="4859627" y="4101736"/>
            <a:ext cx="2908319" cy="5375137"/>
            <a:chOff x="4870383" y="4101737"/>
            <a:chExt cx="2908319" cy="5375137"/>
          </a:xfrm>
        </p:grpSpPr>
        <p:sp>
          <p:nvSpPr>
            <p:cNvPr id="56" name="Flowchart: Alternate Process 55">
              <a:extLst>
                <a:ext uri="{FF2B5EF4-FFF2-40B4-BE49-F238E27FC236}">
                  <a16:creationId xmlns:a16="http://schemas.microsoft.com/office/drawing/2014/main" id="{67BE92D0-0FF5-4B3A-8502-6340C8873D0D}"/>
                </a:ext>
              </a:extLst>
            </p:cNvPr>
            <p:cNvSpPr/>
            <p:nvPr/>
          </p:nvSpPr>
          <p:spPr>
            <a:xfrm>
              <a:off x="4870383" y="7177811"/>
              <a:ext cx="2873828" cy="2299063"/>
            </a:xfrm>
            <a:prstGeom prst="flowChartAlternateProcess">
              <a:avLst/>
            </a:prstGeom>
            <a:noFill/>
            <a:ln w="101600">
              <a:solidFill>
                <a:srgbClr val="AF11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EB30A0F2-849A-44BC-8FFD-8035EF96605C}"/>
                </a:ext>
              </a:extLst>
            </p:cNvPr>
            <p:cNvGrpSpPr/>
            <p:nvPr/>
          </p:nvGrpSpPr>
          <p:grpSpPr>
            <a:xfrm>
              <a:off x="4904874" y="4101737"/>
              <a:ext cx="2873828" cy="2299063"/>
              <a:chOff x="4904874" y="4101737"/>
              <a:chExt cx="2873828" cy="2299063"/>
            </a:xfrm>
          </p:grpSpPr>
          <p:sp>
            <p:nvSpPr>
              <p:cNvPr id="60" name="Flowchart: Alternate Process 59">
                <a:extLst>
                  <a:ext uri="{FF2B5EF4-FFF2-40B4-BE49-F238E27FC236}">
                    <a16:creationId xmlns:a16="http://schemas.microsoft.com/office/drawing/2014/main" id="{8E0EF284-7138-4899-8955-F1F2DDBD5330}"/>
                  </a:ext>
                </a:extLst>
              </p:cNvPr>
              <p:cNvSpPr/>
              <p:nvPr/>
            </p:nvSpPr>
            <p:spPr>
              <a:xfrm>
                <a:off x="4904874" y="4101737"/>
                <a:ext cx="2873828" cy="2299063"/>
              </a:xfrm>
              <a:prstGeom prst="flowChartAlternateProcess">
                <a:avLst/>
              </a:prstGeom>
              <a:noFill/>
              <a:ln w="101600">
                <a:solidFill>
                  <a:srgbClr val="AF11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pic>
            <p:nvPicPr>
              <p:cNvPr id="61" name="Picture 60" descr="Shape, circle&#10;&#10;Description automatically generated">
                <a:extLst>
                  <a:ext uri="{FF2B5EF4-FFF2-40B4-BE49-F238E27FC236}">
                    <a16:creationId xmlns:a16="http://schemas.microsoft.com/office/drawing/2014/main" id="{C76C44D1-AD86-4D0A-BF87-90F5FCA32FD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103" b="7305"/>
              <a:stretch/>
            </p:blipFill>
            <p:spPr>
              <a:xfrm>
                <a:off x="5805419" y="4706200"/>
                <a:ext cx="1197229" cy="1482352"/>
              </a:xfrm>
              <a:prstGeom prst="rect">
                <a:avLst/>
              </a:prstGeom>
            </p:spPr>
          </p:pic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CBCA873-13FE-40E1-884D-1436462CCD2B}"/>
                </a:ext>
              </a:extLst>
            </p:cNvPr>
            <p:cNvSpPr txBox="1"/>
            <p:nvPr/>
          </p:nvSpPr>
          <p:spPr>
            <a:xfrm>
              <a:off x="5153297" y="7430655"/>
              <a:ext cx="21684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>
                  <a:latin typeface="Copperplate Gothic Bold" panose="020E0705020206020404" pitchFamily="34" charset="0"/>
                </a:rPr>
                <a:t>SICK</a:t>
              </a:r>
            </a:p>
          </p:txBody>
        </p:sp>
        <p:pic>
          <p:nvPicPr>
            <p:cNvPr id="59" name="Picture 58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39DCFA96-250F-46DF-8E82-361A6FDCB7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55" r="24747" b="11859"/>
            <a:stretch/>
          </p:blipFill>
          <p:spPr>
            <a:xfrm>
              <a:off x="5759354" y="7799987"/>
              <a:ext cx="1162937" cy="14268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9707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id="{36CBAF34-6FBC-45A0-9B5E-808DFA90EEB2}"/>
              </a:ext>
            </a:extLst>
          </p:cNvPr>
          <p:cNvSpPr/>
          <p:nvPr/>
        </p:nvSpPr>
        <p:spPr>
          <a:xfrm>
            <a:off x="2861733" y="6791261"/>
            <a:ext cx="3775600" cy="4075865"/>
          </a:xfrm>
          <a:prstGeom prst="ellipse">
            <a:avLst/>
          </a:prstGeom>
          <a:solidFill>
            <a:srgbClr val="E185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0313C28-575E-4BCC-B423-24AB87AEC99E}"/>
              </a:ext>
            </a:extLst>
          </p:cNvPr>
          <p:cNvGrpSpPr/>
          <p:nvPr/>
        </p:nvGrpSpPr>
        <p:grpSpPr>
          <a:xfrm>
            <a:off x="1530927" y="1052946"/>
            <a:ext cx="5750987" cy="4856787"/>
            <a:chOff x="1226126" y="1302327"/>
            <a:chExt cx="6539345" cy="6206835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1612235-1E3F-4337-A4C0-4E027711695C}"/>
                </a:ext>
              </a:extLst>
            </p:cNvPr>
            <p:cNvSpPr/>
            <p:nvPr/>
          </p:nvSpPr>
          <p:spPr>
            <a:xfrm>
              <a:off x="2381631" y="1967345"/>
              <a:ext cx="4837937" cy="48768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76857CC5-23DE-409A-A38D-DCD96E8854FB}"/>
                </a:ext>
              </a:extLst>
            </p:cNvPr>
            <p:cNvGrpSpPr/>
            <p:nvPr/>
          </p:nvGrpSpPr>
          <p:grpSpPr>
            <a:xfrm>
              <a:off x="1226126" y="1302327"/>
              <a:ext cx="6539345" cy="6206835"/>
              <a:chOff x="1413164" y="1080655"/>
              <a:chExt cx="6539345" cy="6206835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B2FADA5D-32BD-4494-BF96-87F0C0B87315}"/>
                  </a:ext>
                </a:extLst>
              </p:cNvPr>
              <p:cNvGrpSpPr/>
              <p:nvPr/>
            </p:nvGrpSpPr>
            <p:grpSpPr>
              <a:xfrm>
                <a:off x="1413164" y="1080655"/>
                <a:ext cx="6539345" cy="6206835"/>
                <a:chOff x="940527" y="1280160"/>
                <a:chExt cx="2873828" cy="2299063"/>
              </a:xfrm>
            </p:grpSpPr>
            <p:grpSp>
              <p:nvGrpSpPr>
                <p:cNvPr id="6" name="Group 5">
                  <a:extLst>
                    <a:ext uri="{FF2B5EF4-FFF2-40B4-BE49-F238E27FC236}">
                      <a16:creationId xmlns:a16="http://schemas.microsoft.com/office/drawing/2014/main" id="{77BDE81F-316C-40BB-8B4F-27AC96FA8EE4}"/>
                    </a:ext>
                  </a:extLst>
                </p:cNvPr>
                <p:cNvGrpSpPr/>
                <p:nvPr/>
              </p:nvGrpSpPr>
              <p:grpSpPr>
                <a:xfrm>
                  <a:off x="940527" y="1280160"/>
                  <a:ext cx="2873828" cy="2299063"/>
                  <a:chOff x="940527" y="1280160"/>
                  <a:chExt cx="2873828" cy="2299063"/>
                </a:xfrm>
              </p:grpSpPr>
              <p:sp>
                <p:nvSpPr>
                  <p:cNvPr id="4" name="Flowchart: Alternate Process 3">
                    <a:extLst>
                      <a:ext uri="{FF2B5EF4-FFF2-40B4-BE49-F238E27FC236}">
                        <a16:creationId xmlns:a16="http://schemas.microsoft.com/office/drawing/2014/main" id="{B242E9BD-3F35-4CE0-9EE2-6BF4B311279A}"/>
                      </a:ext>
                    </a:extLst>
                  </p:cNvPr>
                  <p:cNvSpPr/>
                  <p:nvPr/>
                </p:nvSpPr>
                <p:spPr>
                  <a:xfrm>
                    <a:off x="940527" y="1280160"/>
                    <a:ext cx="2873828" cy="2299063"/>
                  </a:xfrm>
                  <a:prstGeom prst="flowChartAlternateProcess">
                    <a:avLst/>
                  </a:prstGeom>
                  <a:noFill/>
                  <a:ln w="101600">
                    <a:solidFill>
                      <a:srgbClr val="AF118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5" name="TextBox 4">
                    <a:extLst>
                      <a:ext uri="{FF2B5EF4-FFF2-40B4-BE49-F238E27FC236}">
                        <a16:creationId xmlns:a16="http://schemas.microsoft.com/office/drawing/2014/main" id="{E8F14291-078F-4929-BA32-BB70D90D635C}"/>
                      </a:ext>
                    </a:extLst>
                  </p:cNvPr>
                  <p:cNvSpPr txBox="1"/>
                  <p:nvPr/>
                </p:nvSpPr>
                <p:spPr>
                  <a:xfrm>
                    <a:off x="1344977" y="1697450"/>
                    <a:ext cx="2147274" cy="21660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ES" sz="3200" dirty="0">
                        <a:latin typeface="Copperplate Gothic Bold" panose="020E0705020206020404" pitchFamily="34" charset="0"/>
                      </a:rPr>
                      <a:t>HAPPY</a:t>
                    </a:r>
                  </a:p>
                </p:txBody>
              </p:sp>
            </p:grpSp>
            <p:pic>
              <p:nvPicPr>
                <p:cNvPr id="11" name="Picture 10" descr="A picture containing application&#10;&#10;Description automatically generated">
                  <a:extLst>
                    <a:ext uri="{FF2B5EF4-FFF2-40B4-BE49-F238E27FC236}">
                      <a16:creationId xmlns:a16="http://schemas.microsoft.com/office/drawing/2014/main" id="{597B12DA-25C8-44D0-878D-130C1064711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0291" t="76125" r="23566" b="982"/>
                <a:stretch/>
              </p:blipFill>
              <p:spPr>
                <a:xfrm>
                  <a:off x="1869421" y="2079247"/>
                  <a:ext cx="1189255" cy="1263585"/>
                </a:xfrm>
                <a:prstGeom prst="rect">
                  <a:avLst/>
                </a:prstGeom>
              </p:spPr>
            </p:pic>
          </p:grp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7FFD3498-84F4-45F7-9AAC-257FBF75D683}"/>
                  </a:ext>
                </a:extLst>
              </p:cNvPr>
              <p:cNvCxnSpPr/>
              <p:nvPr/>
            </p:nvCxnSpPr>
            <p:spPr>
              <a:xfrm>
                <a:off x="2687782" y="3233974"/>
                <a:ext cx="4531786" cy="0"/>
              </a:xfrm>
              <a:prstGeom prst="line">
                <a:avLst/>
              </a:prstGeom>
              <a:ln w="101600">
                <a:solidFill>
                  <a:srgbClr val="AF11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B204CA69-4812-4457-B2F2-6285F6557E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87782" y="5309718"/>
                <a:ext cx="4531785" cy="0"/>
              </a:xfrm>
              <a:prstGeom prst="line">
                <a:avLst/>
              </a:prstGeom>
              <a:ln w="101600">
                <a:solidFill>
                  <a:srgbClr val="AF11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D657D0C-0CE8-4CB0-A69B-0C16634BB433}"/>
              </a:ext>
            </a:extLst>
          </p:cNvPr>
          <p:cNvGrpSpPr/>
          <p:nvPr/>
        </p:nvGrpSpPr>
        <p:grpSpPr>
          <a:xfrm>
            <a:off x="1728549" y="6430103"/>
            <a:ext cx="5993441" cy="4862200"/>
            <a:chOff x="940527" y="1280160"/>
            <a:chExt cx="2873828" cy="2299063"/>
          </a:xfrm>
        </p:grpSpPr>
        <p:sp>
          <p:nvSpPr>
            <p:cNvPr id="38" name="Flowchart: Alternate Process 37">
              <a:extLst>
                <a:ext uri="{FF2B5EF4-FFF2-40B4-BE49-F238E27FC236}">
                  <a16:creationId xmlns:a16="http://schemas.microsoft.com/office/drawing/2014/main" id="{350961FF-289C-43A6-9464-32DBF8389081}"/>
                </a:ext>
              </a:extLst>
            </p:cNvPr>
            <p:cNvSpPr/>
            <p:nvPr/>
          </p:nvSpPr>
          <p:spPr>
            <a:xfrm>
              <a:off x="940527" y="1280160"/>
              <a:ext cx="2873828" cy="2299063"/>
            </a:xfrm>
            <a:prstGeom prst="flowChartAlternateProcess">
              <a:avLst/>
            </a:prstGeom>
            <a:noFill/>
            <a:ln w="101600">
              <a:solidFill>
                <a:srgbClr val="AF11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480A991-7DF0-4D32-AAF2-93E67CEA241C}"/>
                </a:ext>
              </a:extLst>
            </p:cNvPr>
            <p:cNvSpPr txBox="1"/>
            <p:nvPr/>
          </p:nvSpPr>
          <p:spPr>
            <a:xfrm>
              <a:off x="1279263" y="1529443"/>
              <a:ext cx="2168434" cy="2474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dirty="0">
                  <a:latin typeface="Copperplate Gothic Bold" panose="020E0705020206020404" pitchFamily="34" charset="0"/>
                </a:rPr>
                <a:t>ANGRY</a:t>
              </a:r>
            </a:p>
          </p:txBody>
        </p:sp>
      </p:grpSp>
      <p:pic>
        <p:nvPicPr>
          <p:cNvPr id="48" name="Picture 47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2C54C599-3E26-4590-AE42-BE5E5985AB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809" y="7870709"/>
            <a:ext cx="2077596" cy="2570584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5B32B7E-24A7-4956-9545-A20E7D04A325}"/>
              </a:ext>
            </a:extLst>
          </p:cNvPr>
          <p:cNvCxnSpPr/>
          <p:nvPr/>
        </p:nvCxnSpPr>
        <p:spPr>
          <a:xfrm>
            <a:off x="3166533" y="7870709"/>
            <a:ext cx="3217334" cy="0"/>
          </a:xfrm>
          <a:prstGeom prst="line">
            <a:avLst/>
          </a:prstGeom>
          <a:ln w="101600">
            <a:solidFill>
              <a:srgbClr val="FFD9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040E410-F7A4-451E-85BA-3ACB1E356942}"/>
              </a:ext>
            </a:extLst>
          </p:cNvPr>
          <p:cNvCxnSpPr>
            <a:cxnSpLocks/>
          </p:cNvCxnSpPr>
          <p:nvPr/>
        </p:nvCxnSpPr>
        <p:spPr>
          <a:xfrm>
            <a:off x="2861733" y="8861203"/>
            <a:ext cx="3775600" cy="0"/>
          </a:xfrm>
          <a:prstGeom prst="line">
            <a:avLst/>
          </a:prstGeom>
          <a:ln w="101600">
            <a:solidFill>
              <a:srgbClr val="FFD9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29DB25FC-4E93-47E7-8A99-D1AE82AC1333}"/>
              </a:ext>
            </a:extLst>
          </p:cNvPr>
          <p:cNvCxnSpPr>
            <a:cxnSpLocks/>
          </p:cNvCxnSpPr>
          <p:nvPr/>
        </p:nvCxnSpPr>
        <p:spPr>
          <a:xfrm>
            <a:off x="3031067" y="9648709"/>
            <a:ext cx="3471333" cy="0"/>
          </a:xfrm>
          <a:prstGeom prst="line">
            <a:avLst/>
          </a:prstGeom>
          <a:ln w="101600">
            <a:solidFill>
              <a:srgbClr val="FFD9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301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8F5BFF3D-7C1A-4D9F-88D1-A0618F793A82}"/>
              </a:ext>
            </a:extLst>
          </p:cNvPr>
          <p:cNvGrpSpPr/>
          <p:nvPr/>
        </p:nvGrpSpPr>
        <p:grpSpPr>
          <a:xfrm>
            <a:off x="1162883" y="2345635"/>
            <a:ext cx="7036896" cy="8262730"/>
            <a:chOff x="1162883" y="2345635"/>
            <a:chExt cx="7036896" cy="826273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92333C2-35E0-4678-AB82-61AECCCE6E63}"/>
                </a:ext>
              </a:extLst>
            </p:cNvPr>
            <p:cNvGrpSpPr/>
            <p:nvPr/>
          </p:nvGrpSpPr>
          <p:grpSpPr>
            <a:xfrm>
              <a:off x="1162883" y="2345635"/>
              <a:ext cx="7036896" cy="8110330"/>
              <a:chOff x="1162883" y="2345635"/>
              <a:chExt cx="7036896" cy="8110330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E01A8FC-BDCB-40AA-A14A-46EC4130EE82}"/>
                  </a:ext>
                </a:extLst>
              </p:cNvPr>
              <p:cNvSpPr/>
              <p:nvPr/>
            </p:nvSpPr>
            <p:spPr>
              <a:xfrm>
                <a:off x="1162883" y="2345635"/>
                <a:ext cx="7036896" cy="8110330"/>
              </a:xfrm>
              <a:prstGeom prst="rect">
                <a:avLst/>
              </a:prstGeom>
              <a:noFill/>
              <a:ln w="1016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BE0E5C9E-75D3-4F50-83EE-080485015390}"/>
                  </a:ext>
                </a:extLst>
              </p:cNvPr>
              <p:cNvSpPr/>
              <p:nvPr/>
            </p:nvSpPr>
            <p:spPr>
              <a:xfrm>
                <a:off x="1162883" y="2345635"/>
                <a:ext cx="7036896" cy="7739625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pic>
            <p:nvPicPr>
              <p:cNvPr id="3" name="Picture 2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CE5EED0D-9381-4E4D-B3A0-2BE422DC1E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18696" y="3850412"/>
                <a:ext cx="5017716" cy="4784166"/>
              </a:xfrm>
              <a:prstGeom prst="rect">
                <a:avLst/>
              </a:prstGeom>
            </p:spPr>
          </p:pic>
        </p:grp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A3C5BD6-9056-4FF1-8A39-E4ED3596BE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10407" y="2345635"/>
              <a:ext cx="8289" cy="8262730"/>
            </a:xfrm>
            <a:prstGeom prst="line">
              <a:avLst/>
            </a:prstGeom>
            <a:ln w="101600">
              <a:solidFill>
                <a:srgbClr val="2F52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BEFFAA8-4250-4AA1-AFBB-4299F7C56F20}"/>
                </a:ext>
              </a:extLst>
            </p:cNvPr>
            <p:cNvCxnSpPr>
              <a:cxnSpLocks/>
            </p:cNvCxnSpPr>
            <p:nvPr/>
          </p:nvCxnSpPr>
          <p:spPr>
            <a:xfrm>
              <a:off x="3137450" y="2345635"/>
              <a:ext cx="0" cy="8262730"/>
            </a:xfrm>
            <a:prstGeom prst="line">
              <a:avLst/>
            </a:prstGeom>
            <a:ln w="101600">
              <a:solidFill>
                <a:srgbClr val="2F52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9112B34-7CB2-4A44-852E-6938F1B681FA}"/>
                </a:ext>
              </a:extLst>
            </p:cNvPr>
            <p:cNvCxnSpPr>
              <a:cxnSpLocks/>
            </p:cNvCxnSpPr>
            <p:nvPr/>
          </p:nvCxnSpPr>
          <p:spPr>
            <a:xfrm>
              <a:off x="4204251" y="2345635"/>
              <a:ext cx="0" cy="8110330"/>
            </a:xfrm>
            <a:prstGeom prst="line">
              <a:avLst/>
            </a:prstGeom>
            <a:ln w="101600">
              <a:solidFill>
                <a:srgbClr val="2F52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1E4923F-325F-4D7B-B2E8-8E842152F7A1}"/>
                </a:ext>
              </a:extLst>
            </p:cNvPr>
            <p:cNvCxnSpPr>
              <a:cxnSpLocks/>
            </p:cNvCxnSpPr>
            <p:nvPr/>
          </p:nvCxnSpPr>
          <p:spPr>
            <a:xfrm>
              <a:off x="5430075" y="2345635"/>
              <a:ext cx="0" cy="8262730"/>
            </a:xfrm>
            <a:prstGeom prst="line">
              <a:avLst/>
            </a:prstGeom>
            <a:ln w="101600">
              <a:solidFill>
                <a:srgbClr val="2F52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270349B-D56C-4379-85DF-F9944E75194D}"/>
                </a:ext>
              </a:extLst>
            </p:cNvPr>
            <p:cNvCxnSpPr>
              <a:cxnSpLocks/>
            </p:cNvCxnSpPr>
            <p:nvPr/>
          </p:nvCxnSpPr>
          <p:spPr>
            <a:xfrm>
              <a:off x="6965068" y="2345635"/>
              <a:ext cx="0" cy="8110330"/>
            </a:xfrm>
            <a:prstGeom prst="line">
              <a:avLst/>
            </a:prstGeom>
            <a:ln w="101600">
              <a:solidFill>
                <a:srgbClr val="2F52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88962CED-404D-4796-8F3B-E40DFBEBBD81}"/>
              </a:ext>
            </a:extLst>
          </p:cNvPr>
          <p:cNvSpPr txBox="1"/>
          <p:nvPr/>
        </p:nvSpPr>
        <p:spPr>
          <a:xfrm>
            <a:off x="1396286" y="9624281"/>
            <a:ext cx="626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latin typeface="Copperplate Gothic Bold" panose="020E0705020206020404" pitchFamily="34" charset="0"/>
              </a:rPr>
              <a:t>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0428404-E2AE-4B27-8B28-085B2911021A}"/>
              </a:ext>
            </a:extLst>
          </p:cNvPr>
          <p:cNvSpPr txBox="1"/>
          <p:nvPr/>
        </p:nvSpPr>
        <p:spPr>
          <a:xfrm>
            <a:off x="2273472" y="9636573"/>
            <a:ext cx="561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latin typeface="Copperplate Gothic Bold" panose="020E0705020206020404" pitchFamily="34" charset="0"/>
              </a:rPr>
              <a:t>C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748EBB7-2F57-4DD4-9F11-3CAA93850E17}"/>
              </a:ext>
            </a:extLst>
          </p:cNvPr>
          <p:cNvSpPr txBox="1"/>
          <p:nvPr/>
        </p:nvSpPr>
        <p:spPr>
          <a:xfrm>
            <a:off x="3248468" y="9624281"/>
            <a:ext cx="784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latin typeface="Copperplate Gothic Bold" panose="020E0705020206020404" pitchFamily="34" charset="0"/>
              </a:rPr>
              <a:t>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A421F3D-A9FD-421D-9263-003E9D656336}"/>
              </a:ext>
            </a:extLst>
          </p:cNvPr>
          <p:cNvSpPr txBox="1"/>
          <p:nvPr/>
        </p:nvSpPr>
        <p:spPr>
          <a:xfrm>
            <a:off x="4448221" y="9624280"/>
            <a:ext cx="757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latin typeface="Copperplate Gothic Bold" panose="020E0705020206020404" pitchFamily="34" charset="0"/>
              </a:rPr>
              <a:t>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DF30E3D-5B24-4A0E-A92A-4BEA4234311E}"/>
              </a:ext>
            </a:extLst>
          </p:cNvPr>
          <p:cNvSpPr txBox="1"/>
          <p:nvPr/>
        </p:nvSpPr>
        <p:spPr>
          <a:xfrm>
            <a:off x="5848058" y="9562040"/>
            <a:ext cx="811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latin typeface="Copperplate Gothic Bold" panose="020E0705020206020404" pitchFamily="34" charset="0"/>
              </a:rPr>
              <a:t>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CCFD0D3-7752-44E5-984E-86637ACBE5B0}"/>
              </a:ext>
            </a:extLst>
          </p:cNvPr>
          <p:cNvSpPr txBox="1"/>
          <p:nvPr/>
        </p:nvSpPr>
        <p:spPr>
          <a:xfrm>
            <a:off x="7310264" y="9562040"/>
            <a:ext cx="824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latin typeface="Copperplate Gothic Bold" panose="020E07050202060204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146316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</TotalTime>
  <Words>21</Words>
  <Application>Microsoft Office PowerPoint</Application>
  <PresentationFormat>A3 Paper (297x420 mm)</PresentationFormat>
  <Paragraphs>21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Copperplate Gothic Bold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Vanessa</dc:creator>
  <cp:lastModifiedBy>Vanessa</cp:lastModifiedBy>
  <cp:revision>8</cp:revision>
  <dcterms:created xsi:type="dcterms:W3CDTF">2020-10-25T09:09:44Z</dcterms:created>
  <dcterms:modified xsi:type="dcterms:W3CDTF">2020-10-25T10:30:07Z</dcterms:modified>
</cp:coreProperties>
</file>