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6" d="100"/>
          <a:sy n="36" d="100"/>
        </p:scale>
        <p:origin x="14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2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20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74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2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98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50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621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9112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95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95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51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BF63-6DAB-4355-A0DC-4CE1A71E3D38}" type="datetimeFigureOut">
              <a:rPr lang="en-GB" smtClean="0"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FFE1-5ADA-4BFF-9FAA-675CB86B4A4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259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7D14B7A-6479-4936-AB2D-83316A975B10}"/>
              </a:ext>
            </a:extLst>
          </p:cNvPr>
          <p:cNvSpPr/>
          <p:nvPr/>
        </p:nvSpPr>
        <p:spPr>
          <a:xfrm>
            <a:off x="681318" y="681318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SCARED</a:t>
            </a: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4E6146C-6CB1-4111-B5D0-1492910D6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31263"/>
            <a:ext cx="2635623" cy="2492689"/>
          </a:xfrm>
          <a:prstGeom prst="rect">
            <a:avLst/>
          </a:prstGeom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A5A4BFC-21A8-4CCE-884F-BD0141C564A0}"/>
              </a:ext>
            </a:extLst>
          </p:cNvPr>
          <p:cNvSpPr/>
          <p:nvPr/>
        </p:nvSpPr>
        <p:spPr>
          <a:xfrm>
            <a:off x="5038164" y="681318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SCARED</a:t>
            </a: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8104BC1-0CA2-4219-B75B-CBCAD341D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6046" y="1431263"/>
            <a:ext cx="2635623" cy="2492689"/>
          </a:xfrm>
          <a:prstGeom prst="rect">
            <a:avLst/>
          </a:prstGeom>
        </p:spPr>
      </p:pic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E1AB15E7-F3BB-4671-BE24-18D1F13B0D81}"/>
              </a:ext>
            </a:extLst>
          </p:cNvPr>
          <p:cNvSpPr/>
          <p:nvPr/>
        </p:nvSpPr>
        <p:spPr>
          <a:xfrm>
            <a:off x="681318" y="4855780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SURPRISED</a:t>
            </a: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E593D2B0-B2DC-49D2-B11A-B40E500702B6}"/>
              </a:ext>
            </a:extLst>
          </p:cNvPr>
          <p:cNvSpPr/>
          <p:nvPr/>
        </p:nvSpPr>
        <p:spPr>
          <a:xfrm>
            <a:off x="681318" y="9030242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CURIOUS</a:t>
            </a:r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F8F5B807-9CF3-439D-BF3F-1482B3F35B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030" y="5813648"/>
            <a:ext cx="2379793" cy="2147012"/>
          </a:xfrm>
          <a:prstGeom prst="rect">
            <a:avLst/>
          </a:prstGeom>
        </p:spPr>
      </p:pic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CC42BDB-AA31-4A2C-A754-C672E32B8764}"/>
              </a:ext>
            </a:extLst>
          </p:cNvPr>
          <p:cNvSpPr/>
          <p:nvPr/>
        </p:nvSpPr>
        <p:spPr>
          <a:xfrm>
            <a:off x="4966446" y="4855780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SURPRISED</a:t>
            </a: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pic>
        <p:nvPicPr>
          <p:cNvPr id="24" name="Imagen 23">
            <a:extLst>
              <a:ext uri="{FF2B5EF4-FFF2-40B4-BE49-F238E27FC236}">
                <a16:creationId xmlns:a16="http://schemas.microsoft.com/office/drawing/2014/main" id="{B84388DF-EAB2-412F-8520-4D121D503C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749" y="5813648"/>
            <a:ext cx="2379793" cy="2147012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A3B40DAA-84FC-4058-8465-500237E6EF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9661" y="10281041"/>
            <a:ext cx="1802786" cy="1953440"/>
          </a:xfrm>
          <a:prstGeom prst="rect">
            <a:avLst/>
          </a:prstGeom>
        </p:spPr>
      </p:pic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7659942A-EE69-4D7B-96F9-A40BC2621839}"/>
              </a:ext>
            </a:extLst>
          </p:cNvPr>
          <p:cNvSpPr/>
          <p:nvPr/>
        </p:nvSpPr>
        <p:spPr>
          <a:xfrm>
            <a:off x="5038164" y="9091518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CURIOUS</a:t>
            </a:r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08DD88CC-31C7-411D-820E-9E6B8494E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2464" y="10281041"/>
            <a:ext cx="1802786" cy="19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567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7D14B7A-6479-4936-AB2D-83316A975B10}"/>
              </a:ext>
            </a:extLst>
          </p:cNvPr>
          <p:cNvSpPr/>
          <p:nvPr/>
        </p:nvSpPr>
        <p:spPr>
          <a:xfrm>
            <a:off x="681318" y="681318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A423A7A-5887-4B22-B95E-DB54314E9F61}"/>
              </a:ext>
            </a:extLst>
          </p:cNvPr>
          <p:cNvSpPr/>
          <p:nvPr/>
        </p:nvSpPr>
        <p:spPr>
          <a:xfrm>
            <a:off x="5100920" y="681317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7D49C0D4-9ACB-4473-93D5-3E7D82441AE4}"/>
              </a:ext>
            </a:extLst>
          </p:cNvPr>
          <p:cNvSpPr/>
          <p:nvPr/>
        </p:nvSpPr>
        <p:spPr>
          <a:xfrm>
            <a:off x="681318" y="4688541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EB9B33B-2A9B-43F5-9CF0-9A7563886DF7}"/>
              </a:ext>
            </a:extLst>
          </p:cNvPr>
          <p:cNvSpPr/>
          <p:nvPr/>
        </p:nvSpPr>
        <p:spPr>
          <a:xfrm>
            <a:off x="5100920" y="4688540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A2A91824-11CB-4574-9645-D049E19CC8F6}"/>
              </a:ext>
            </a:extLst>
          </p:cNvPr>
          <p:cNvSpPr/>
          <p:nvPr/>
        </p:nvSpPr>
        <p:spPr>
          <a:xfrm>
            <a:off x="681318" y="8695763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5AAEF63-E4BD-48EE-8C24-5CF786576A5D}"/>
              </a:ext>
            </a:extLst>
          </p:cNvPr>
          <p:cNvSpPr/>
          <p:nvPr/>
        </p:nvSpPr>
        <p:spPr>
          <a:xfrm>
            <a:off x="5100920" y="8695762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22978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6B7C1C1B-7249-48C5-93C1-2BB47CF41D0E}"/>
              </a:ext>
            </a:extLst>
          </p:cNvPr>
          <p:cNvSpPr/>
          <p:nvPr/>
        </p:nvSpPr>
        <p:spPr>
          <a:xfrm>
            <a:off x="681318" y="681318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ANGRY</a:t>
            </a: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7B13DB7-254A-4482-A12E-EA1FE3152390}"/>
              </a:ext>
            </a:extLst>
          </p:cNvPr>
          <p:cNvSpPr/>
          <p:nvPr/>
        </p:nvSpPr>
        <p:spPr>
          <a:xfrm>
            <a:off x="681318" y="4688541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HAPPY</a:t>
            </a: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0E6E1F67-5E32-49EF-B6D0-C3626EF8D7C3}"/>
              </a:ext>
            </a:extLst>
          </p:cNvPr>
          <p:cNvSpPr/>
          <p:nvPr/>
        </p:nvSpPr>
        <p:spPr>
          <a:xfrm>
            <a:off x="681318" y="8848165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>
              <a:solidFill>
                <a:schemeClr val="tx1"/>
              </a:solidFill>
              <a:latin typeface="Denne Shuffle Euro Hollow" panose="02000500000000000000" pitchFamily="2" charset="0"/>
            </a:endParaRPr>
          </a:p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BRAVE</a:t>
            </a:r>
          </a:p>
          <a:p>
            <a:pPr algn="ctr"/>
            <a:endParaRPr lang="en-GB" sz="5400" dirty="0">
              <a:solidFill>
                <a:schemeClr val="tx1"/>
              </a:solidFill>
              <a:latin typeface="Denne Shuffle Euro Hollow" panose="02000500000000000000" pitchFamily="2" charset="0"/>
            </a:endParaRP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9B77EC9D-28ED-4836-839F-6E573B1B1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237" y="1633037"/>
            <a:ext cx="1815126" cy="2320397"/>
          </a:xfrm>
          <a:prstGeom prst="rect">
            <a:avLst/>
          </a:prstGeom>
        </p:spPr>
      </p:pic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C2B6E2E0-4121-4D66-94A0-5984780B01E5}"/>
              </a:ext>
            </a:extLst>
          </p:cNvPr>
          <p:cNvSpPr/>
          <p:nvPr/>
        </p:nvSpPr>
        <p:spPr>
          <a:xfrm>
            <a:off x="5047129" y="528918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ANGRY</a:t>
            </a: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pic>
        <p:nvPicPr>
          <p:cNvPr id="21" name="Imagen 20">
            <a:extLst>
              <a:ext uri="{FF2B5EF4-FFF2-40B4-BE49-F238E27FC236}">
                <a16:creationId xmlns:a16="http://schemas.microsoft.com/office/drawing/2014/main" id="{F002BF3D-1290-4D98-BD2F-F93AFE178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2837" y="1444778"/>
            <a:ext cx="1815126" cy="2320397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CE4C90A0-E064-49C0-B16C-FA3FBD8BC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633" y="5578244"/>
            <a:ext cx="1960730" cy="1928915"/>
          </a:xfrm>
          <a:prstGeom prst="rect">
            <a:avLst/>
          </a:prstGeom>
        </p:spPr>
      </p:pic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4E3E1495-B6D6-4DEE-BF49-848C3A9A4F5C}"/>
              </a:ext>
            </a:extLst>
          </p:cNvPr>
          <p:cNvSpPr/>
          <p:nvPr/>
        </p:nvSpPr>
        <p:spPr>
          <a:xfrm>
            <a:off x="5047129" y="4681035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HAPPY</a:t>
            </a: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3798D940-2EA2-4D46-A699-DB7BECB60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246" y="5642455"/>
            <a:ext cx="1960730" cy="1928915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E42CE850-E915-427F-A36D-044D6FB4BC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067" y="9725076"/>
            <a:ext cx="1898296" cy="2006252"/>
          </a:xfrm>
          <a:prstGeom prst="rect">
            <a:avLst/>
          </a:prstGeom>
        </p:spPr>
      </p:pic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0E1983D0-BF76-4A1E-ABAC-8EE65985B338}"/>
              </a:ext>
            </a:extLst>
          </p:cNvPr>
          <p:cNvSpPr/>
          <p:nvPr/>
        </p:nvSpPr>
        <p:spPr>
          <a:xfrm>
            <a:off x="5047129" y="8833152"/>
            <a:ext cx="3818964" cy="3424517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 dirty="0">
              <a:solidFill>
                <a:schemeClr val="tx1"/>
              </a:solidFill>
              <a:latin typeface="Denne Shuffle Euro Hollow" panose="02000500000000000000" pitchFamily="2" charset="0"/>
            </a:endParaRPr>
          </a:p>
          <a:p>
            <a:pPr algn="ctr"/>
            <a:r>
              <a:rPr lang="en-GB" sz="5400" dirty="0">
                <a:solidFill>
                  <a:schemeClr val="tx1"/>
                </a:solidFill>
                <a:latin typeface="Denne Shuffle Euro Hollow" panose="02000500000000000000" pitchFamily="2" charset="0"/>
              </a:rPr>
              <a:t>BRAVE</a:t>
            </a:r>
          </a:p>
          <a:p>
            <a:pPr algn="ctr"/>
            <a:endParaRPr lang="en-GB" sz="5400" dirty="0">
              <a:solidFill>
                <a:schemeClr val="tx1"/>
              </a:solidFill>
              <a:latin typeface="Denne Shuffle Euro Hollow" panose="02000500000000000000" pitchFamily="2" charset="0"/>
            </a:endParaRPr>
          </a:p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DD1A9DCD-9F27-41C4-A3DE-EA7407626B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8680" y="9725076"/>
            <a:ext cx="1898296" cy="200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994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77D14B7A-6479-4936-AB2D-83316A975B10}"/>
              </a:ext>
            </a:extLst>
          </p:cNvPr>
          <p:cNvSpPr/>
          <p:nvPr/>
        </p:nvSpPr>
        <p:spPr>
          <a:xfrm>
            <a:off x="681318" y="681318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9A423A7A-5887-4B22-B95E-DB54314E9F61}"/>
              </a:ext>
            </a:extLst>
          </p:cNvPr>
          <p:cNvSpPr/>
          <p:nvPr/>
        </p:nvSpPr>
        <p:spPr>
          <a:xfrm>
            <a:off x="5100920" y="681317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7D49C0D4-9ACB-4473-93D5-3E7D82441AE4}"/>
              </a:ext>
            </a:extLst>
          </p:cNvPr>
          <p:cNvSpPr/>
          <p:nvPr/>
        </p:nvSpPr>
        <p:spPr>
          <a:xfrm>
            <a:off x="681318" y="4688541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EB9B33B-2A9B-43F5-9CF0-9A7563886DF7}"/>
              </a:ext>
            </a:extLst>
          </p:cNvPr>
          <p:cNvSpPr/>
          <p:nvPr/>
        </p:nvSpPr>
        <p:spPr>
          <a:xfrm>
            <a:off x="5100920" y="4688540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A2A91824-11CB-4574-9645-D049E19CC8F6}"/>
              </a:ext>
            </a:extLst>
          </p:cNvPr>
          <p:cNvSpPr/>
          <p:nvPr/>
        </p:nvSpPr>
        <p:spPr>
          <a:xfrm>
            <a:off x="681318" y="8695763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15AAEF63-E4BD-48EE-8C24-5CF786576A5D}"/>
              </a:ext>
            </a:extLst>
          </p:cNvPr>
          <p:cNvSpPr/>
          <p:nvPr/>
        </p:nvSpPr>
        <p:spPr>
          <a:xfrm>
            <a:off x="5100920" y="8695762"/>
            <a:ext cx="3818964" cy="3424517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24734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58</Words>
  <Application>Microsoft Office PowerPoint</Application>
  <PresentationFormat>Papel A3 (297 x 420 mm)</PresentationFormat>
  <Paragraphs>230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Denne Shuffle Euro Hollow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BLANCA ARANDA REVERT</dc:creator>
  <cp:lastModifiedBy>BLANCA ARANDA REVERT</cp:lastModifiedBy>
  <cp:revision>3</cp:revision>
  <dcterms:created xsi:type="dcterms:W3CDTF">2020-10-21T15:53:27Z</dcterms:created>
  <dcterms:modified xsi:type="dcterms:W3CDTF">2020-10-21T16:22:57Z</dcterms:modified>
</cp:coreProperties>
</file>