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601200" cy="12801600" type="A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756" y="-67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D905-CFF0-4760-963A-5A4CE33DEDC7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1595-5363-4871-B9DB-2CDE3F712E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531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D905-CFF0-4760-963A-5A4CE33DEDC7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1595-5363-4871-B9DB-2CDE3F712E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639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D905-CFF0-4760-963A-5A4CE33DEDC7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1595-5363-4871-B9DB-2CDE3F712E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65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D905-CFF0-4760-963A-5A4CE33DEDC7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1595-5363-4871-B9DB-2CDE3F712E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060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D905-CFF0-4760-963A-5A4CE33DEDC7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1595-5363-4871-B9DB-2CDE3F712E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474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D905-CFF0-4760-963A-5A4CE33DEDC7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1595-5363-4871-B9DB-2CDE3F712E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070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D905-CFF0-4760-963A-5A4CE33DEDC7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1595-5363-4871-B9DB-2CDE3F712E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538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D905-CFF0-4760-963A-5A4CE33DEDC7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1595-5363-4871-B9DB-2CDE3F712E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527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D905-CFF0-4760-963A-5A4CE33DEDC7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1595-5363-4871-B9DB-2CDE3F712E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2412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D905-CFF0-4760-963A-5A4CE33DEDC7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1595-5363-4871-B9DB-2CDE3F712E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238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D905-CFF0-4760-963A-5A4CE33DEDC7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1595-5363-4871-B9DB-2CDE3F712E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31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2D905-CFF0-4760-963A-5A4CE33DEDC7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31595-5363-4871-B9DB-2CDE3F712E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123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5425791" y="225576"/>
            <a:ext cx="3751385" cy="3985846"/>
            <a:chOff x="422030" y="257907"/>
            <a:chExt cx="3751385" cy="3985846"/>
          </a:xfrm>
        </p:grpSpPr>
        <p:sp>
          <p:nvSpPr>
            <p:cNvPr id="4" name="Rectángulo redondeado 3"/>
            <p:cNvSpPr/>
            <p:nvPr/>
          </p:nvSpPr>
          <p:spPr>
            <a:xfrm>
              <a:off x="422030" y="257907"/>
              <a:ext cx="3751385" cy="3985846"/>
            </a:xfrm>
            <a:prstGeom prst="roundRect">
              <a:avLst/>
            </a:prstGeom>
            <a:noFill/>
            <a:ln w="952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458" y="1782212"/>
              <a:ext cx="2250527" cy="2250527"/>
            </a:xfrm>
            <a:prstGeom prst="rect">
              <a:avLst/>
            </a:prstGeom>
          </p:spPr>
        </p:pic>
        <p:sp>
          <p:nvSpPr>
            <p:cNvPr id="7" name="CuadroTexto 6"/>
            <p:cNvSpPr txBox="1"/>
            <p:nvPr/>
          </p:nvSpPr>
          <p:spPr>
            <a:xfrm>
              <a:off x="994319" y="635339"/>
              <a:ext cx="26068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4400" dirty="0" smtClean="0">
                  <a:latin typeface="Kristen ITC" panose="03050502040202030202" pitchFamily="66" charset="0"/>
                </a:rPr>
                <a:t>ARAÑA</a:t>
              </a:r>
              <a:endParaRPr lang="es-ES" sz="4400" dirty="0">
                <a:latin typeface="Kristen ITC" panose="03050502040202030202" pitchFamily="66" charset="0"/>
              </a:endParaRPr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574427" y="229974"/>
            <a:ext cx="3751385" cy="3985846"/>
            <a:chOff x="422030" y="257907"/>
            <a:chExt cx="3751385" cy="3985846"/>
          </a:xfrm>
        </p:grpSpPr>
        <p:sp>
          <p:nvSpPr>
            <p:cNvPr id="10" name="Rectángulo redondeado 9"/>
            <p:cNvSpPr/>
            <p:nvPr/>
          </p:nvSpPr>
          <p:spPr>
            <a:xfrm>
              <a:off x="422030" y="257907"/>
              <a:ext cx="3751385" cy="3985846"/>
            </a:xfrm>
            <a:prstGeom prst="roundRect">
              <a:avLst/>
            </a:prstGeom>
            <a:noFill/>
            <a:ln w="952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458" y="1782212"/>
              <a:ext cx="2250527" cy="2250527"/>
            </a:xfrm>
            <a:prstGeom prst="rect">
              <a:avLst/>
            </a:prstGeom>
          </p:spPr>
        </p:pic>
        <p:sp>
          <p:nvSpPr>
            <p:cNvPr id="12" name="CuadroTexto 11"/>
            <p:cNvSpPr txBox="1"/>
            <p:nvPr/>
          </p:nvSpPr>
          <p:spPr>
            <a:xfrm>
              <a:off x="994319" y="635339"/>
              <a:ext cx="26068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4400" dirty="0" smtClean="0">
                  <a:latin typeface="Kristen ITC" panose="03050502040202030202" pitchFamily="66" charset="0"/>
                </a:rPr>
                <a:t>ARAÑA</a:t>
              </a:r>
              <a:endParaRPr lang="es-ES" sz="4400" dirty="0">
                <a:latin typeface="Kristen ITC" panose="03050502040202030202" pitchFamily="66" charset="0"/>
              </a:endParaRPr>
            </a:p>
          </p:txBody>
        </p:sp>
      </p:grpSp>
      <p:sp>
        <p:nvSpPr>
          <p:cNvPr id="14" name="Rectángulo redondeado 13"/>
          <p:cNvSpPr/>
          <p:nvPr/>
        </p:nvSpPr>
        <p:spPr>
          <a:xfrm>
            <a:off x="5425791" y="4390664"/>
            <a:ext cx="3751385" cy="3985846"/>
          </a:xfrm>
          <a:prstGeom prst="roundRect">
            <a:avLst/>
          </a:prstGeom>
          <a:noFill/>
          <a:ln w="952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/>
          <p:cNvSpPr txBox="1"/>
          <p:nvPr/>
        </p:nvSpPr>
        <p:spPr>
          <a:xfrm>
            <a:off x="6176220" y="4639252"/>
            <a:ext cx="23294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 smtClean="0">
                <a:latin typeface="Kristen ITC" panose="03050502040202030202" pitchFamily="66" charset="0"/>
              </a:rPr>
              <a:t>BRUJA</a:t>
            </a:r>
            <a:endParaRPr lang="es-ES" sz="4400" dirty="0">
              <a:latin typeface="Kristen ITC" panose="03050502040202030202" pitchFamily="66" charset="0"/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574427" y="4390664"/>
            <a:ext cx="3751385" cy="3985846"/>
          </a:xfrm>
          <a:prstGeom prst="roundRect">
            <a:avLst/>
          </a:prstGeom>
          <a:noFill/>
          <a:ln w="952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/>
          <p:cNvSpPr txBox="1"/>
          <p:nvPr/>
        </p:nvSpPr>
        <p:spPr>
          <a:xfrm>
            <a:off x="1309463" y="4729558"/>
            <a:ext cx="23294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 smtClean="0">
                <a:latin typeface="Kristen ITC" panose="03050502040202030202" pitchFamily="66" charset="0"/>
              </a:rPr>
              <a:t>BRUJA</a:t>
            </a:r>
            <a:endParaRPr lang="es-ES" sz="4400" dirty="0">
              <a:latin typeface="Kristen ITC" panose="03050502040202030202" pitchFamily="66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485" y="5589530"/>
            <a:ext cx="2654972" cy="2654972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081" y="5563897"/>
            <a:ext cx="2654972" cy="2654972"/>
          </a:xfrm>
          <a:prstGeom prst="rect">
            <a:avLst/>
          </a:prstGeom>
        </p:spPr>
      </p:pic>
      <p:sp>
        <p:nvSpPr>
          <p:cNvPr id="23" name="Rectángulo redondeado 22"/>
          <p:cNvSpPr/>
          <p:nvPr/>
        </p:nvSpPr>
        <p:spPr>
          <a:xfrm>
            <a:off x="5425791" y="8531714"/>
            <a:ext cx="3751385" cy="3985846"/>
          </a:xfrm>
          <a:prstGeom prst="roundRect">
            <a:avLst/>
          </a:prstGeom>
          <a:noFill/>
          <a:ln w="952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CuadroTexto 23"/>
          <p:cNvSpPr txBox="1"/>
          <p:nvPr/>
        </p:nvSpPr>
        <p:spPr>
          <a:xfrm>
            <a:off x="5740203" y="8834521"/>
            <a:ext cx="3201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latin typeface="Kristen ITC" panose="03050502040202030202" pitchFamily="66" charset="0"/>
              </a:rPr>
              <a:t>FANTASMA</a:t>
            </a:r>
            <a:endParaRPr lang="es-ES" sz="3600" dirty="0">
              <a:latin typeface="Kristen ITC" panose="03050502040202030202" pitchFamily="66" charset="0"/>
            </a:endParaRPr>
          </a:p>
        </p:txBody>
      </p:sp>
      <p:sp>
        <p:nvSpPr>
          <p:cNvPr id="25" name="Rectángulo redondeado 24"/>
          <p:cNvSpPr/>
          <p:nvPr/>
        </p:nvSpPr>
        <p:spPr>
          <a:xfrm>
            <a:off x="574427" y="8586386"/>
            <a:ext cx="3751385" cy="3985846"/>
          </a:xfrm>
          <a:prstGeom prst="roundRect">
            <a:avLst/>
          </a:prstGeom>
          <a:noFill/>
          <a:ln w="952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CuadroTexto 25"/>
          <p:cNvSpPr txBox="1"/>
          <p:nvPr/>
        </p:nvSpPr>
        <p:spPr>
          <a:xfrm>
            <a:off x="873446" y="8834522"/>
            <a:ext cx="3201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latin typeface="Kristen ITC" panose="03050502040202030202" pitchFamily="66" charset="0"/>
              </a:rPr>
              <a:t>FANTASMA</a:t>
            </a:r>
            <a:endParaRPr lang="es-ES" sz="3600" dirty="0">
              <a:latin typeface="Kristen ITC" panose="03050502040202030202" pitchFamily="66" charset="0"/>
            </a:endParaRPr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656" y="9616995"/>
            <a:ext cx="2819095" cy="2819095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019" y="9480852"/>
            <a:ext cx="2819095" cy="2819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602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5425791" y="225576"/>
            <a:ext cx="3751385" cy="3985846"/>
          </a:xfrm>
          <a:prstGeom prst="roundRect">
            <a:avLst/>
          </a:prstGeom>
          <a:noFill/>
          <a:ln w="952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5586147" y="603008"/>
            <a:ext cx="34788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 smtClean="0">
                <a:latin typeface="Kristen ITC" panose="03050502040202030202" pitchFamily="66" charset="0"/>
              </a:rPr>
              <a:t>CASTILLO</a:t>
            </a:r>
            <a:endParaRPr lang="es-ES" sz="4400" dirty="0">
              <a:latin typeface="Kristen ITC" panose="03050502040202030202" pitchFamily="66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574427" y="229974"/>
            <a:ext cx="3751385" cy="3985846"/>
          </a:xfrm>
          <a:prstGeom prst="roundRect">
            <a:avLst/>
          </a:prstGeom>
          <a:noFill/>
          <a:ln w="952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/>
          <p:cNvSpPr txBox="1"/>
          <p:nvPr/>
        </p:nvSpPr>
        <p:spPr>
          <a:xfrm>
            <a:off x="793552" y="603008"/>
            <a:ext cx="34788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 smtClean="0">
                <a:latin typeface="Kristen ITC" panose="03050502040202030202" pitchFamily="66" charset="0"/>
              </a:rPr>
              <a:t>CASTILLO</a:t>
            </a:r>
            <a:endParaRPr lang="es-ES" sz="4400" dirty="0">
              <a:latin typeface="Kristen ITC" panose="03050502040202030202" pitchFamily="66" charset="0"/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5425791" y="4390664"/>
            <a:ext cx="3751385" cy="3985846"/>
          </a:xfrm>
          <a:prstGeom prst="roundRect">
            <a:avLst/>
          </a:prstGeom>
          <a:noFill/>
          <a:ln w="952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/>
          <p:cNvSpPr txBox="1"/>
          <p:nvPr/>
        </p:nvSpPr>
        <p:spPr>
          <a:xfrm>
            <a:off x="5707173" y="4636815"/>
            <a:ext cx="3305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latin typeface="Kristen ITC" panose="03050502040202030202" pitchFamily="66" charset="0"/>
              </a:rPr>
              <a:t>CALABAZA</a:t>
            </a:r>
            <a:endParaRPr lang="es-ES" sz="3600" dirty="0">
              <a:latin typeface="Kristen ITC" panose="03050502040202030202" pitchFamily="66" charset="0"/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574427" y="4390664"/>
            <a:ext cx="3751385" cy="3985846"/>
          </a:xfrm>
          <a:prstGeom prst="roundRect">
            <a:avLst/>
          </a:prstGeom>
          <a:noFill/>
          <a:ln w="952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/>
          <p:cNvSpPr txBox="1"/>
          <p:nvPr/>
        </p:nvSpPr>
        <p:spPr>
          <a:xfrm>
            <a:off x="722549" y="4635857"/>
            <a:ext cx="3455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Kristen ITC" panose="03050502040202030202" pitchFamily="66" charset="0"/>
              </a:rPr>
              <a:t>CALABAZA</a:t>
            </a:r>
            <a:endParaRPr lang="es-ES" sz="3600" dirty="0">
              <a:latin typeface="Kristen ITC" panose="03050502040202030202" pitchFamily="66" charset="0"/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5425791" y="8531714"/>
            <a:ext cx="3751385" cy="3985846"/>
          </a:xfrm>
          <a:prstGeom prst="roundRect">
            <a:avLst/>
          </a:prstGeom>
          <a:noFill/>
          <a:ln w="952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CuadroTexto 23"/>
          <p:cNvSpPr txBox="1"/>
          <p:nvPr/>
        </p:nvSpPr>
        <p:spPr>
          <a:xfrm>
            <a:off x="6066425" y="8834520"/>
            <a:ext cx="2396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latin typeface="Kristen ITC" panose="03050502040202030202" pitchFamily="66" charset="0"/>
              </a:rPr>
              <a:t>PÓCIMA</a:t>
            </a:r>
            <a:endParaRPr lang="es-ES" sz="3600" dirty="0">
              <a:latin typeface="Kristen ITC" panose="03050502040202030202" pitchFamily="66" charset="0"/>
            </a:endParaRPr>
          </a:p>
        </p:txBody>
      </p:sp>
      <p:sp>
        <p:nvSpPr>
          <p:cNvPr id="25" name="Rectángulo redondeado 24"/>
          <p:cNvSpPr/>
          <p:nvPr/>
        </p:nvSpPr>
        <p:spPr>
          <a:xfrm>
            <a:off x="574427" y="8586386"/>
            <a:ext cx="3751385" cy="3985846"/>
          </a:xfrm>
          <a:prstGeom prst="roundRect">
            <a:avLst/>
          </a:prstGeom>
          <a:noFill/>
          <a:ln w="952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CuadroTexto 25"/>
          <p:cNvSpPr txBox="1"/>
          <p:nvPr/>
        </p:nvSpPr>
        <p:spPr>
          <a:xfrm>
            <a:off x="1217580" y="8834521"/>
            <a:ext cx="2396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latin typeface="Kristen ITC" panose="03050502040202030202" pitchFamily="66" charset="0"/>
              </a:rPr>
              <a:t>PÓCIMA</a:t>
            </a:r>
            <a:endParaRPr lang="es-ES" sz="3600" dirty="0">
              <a:latin typeface="Kristen ITC" panose="03050502040202030202" pitchFamily="66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030" y="1432200"/>
            <a:ext cx="2453880" cy="2453880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625" y="1459463"/>
            <a:ext cx="2453880" cy="245388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971" y="5406256"/>
            <a:ext cx="2784690" cy="2784690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019" y="5394824"/>
            <a:ext cx="2784690" cy="278469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580" y="9728989"/>
            <a:ext cx="2630779" cy="2627491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625" y="9885047"/>
            <a:ext cx="2630779" cy="2627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71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421037" y="332690"/>
            <a:ext cx="6154618" cy="6499072"/>
            <a:chOff x="1421037" y="332690"/>
            <a:chExt cx="6154618" cy="6499072"/>
          </a:xfrm>
        </p:grpSpPr>
        <p:sp>
          <p:nvSpPr>
            <p:cNvPr id="9" name="Elipse 8"/>
            <p:cNvSpPr/>
            <p:nvPr/>
          </p:nvSpPr>
          <p:spPr>
            <a:xfrm>
              <a:off x="1537953" y="819412"/>
              <a:ext cx="5941687" cy="585538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8" name="Grupo 7"/>
            <p:cNvGrpSpPr/>
            <p:nvPr/>
          </p:nvGrpSpPr>
          <p:grpSpPr>
            <a:xfrm>
              <a:off x="1421037" y="332690"/>
              <a:ext cx="6154618" cy="6499072"/>
              <a:chOff x="1088903" y="345009"/>
              <a:chExt cx="3751385" cy="3985846"/>
            </a:xfrm>
          </p:grpSpPr>
          <p:sp>
            <p:nvSpPr>
              <p:cNvPr id="10" name="Rectángulo redondeado 9"/>
              <p:cNvSpPr/>
              <p:nvPr/>
            </p:nvSpPr>
            <p:spPr>
              <a:xfrm>
                <a:off x="1088903" y="345009"/>
                <a:ext cx="3751385" cy="3985846"/>
              </a:xfrm>
              <a:prstGeom prst="roundRect">
                <a:avLst/>
              </a:prstGeom>
              <a:noFill/>
              <a:ln w="9525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" name="CuadroTexto 11"/>
              <p:cNvSpPr txBox="1"/>
              <p:nvPr/>
            </p:nvSpPr>
            <p:spPr>
              <a:xfrm>
                <a:off x="1744383" y="404231"/>
                <a:ext cx="2598580" cy="566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5400" dirty="0" smtClean="0">
                    <a:latin typeface="Kristen ITC" panose="03050502040202030202" pitchFamily="66" charset="0"/>
                  </a:rPr>
                  <a:t>CASTILLO</a:t>
                </a:r>
                <a:endParaRPr lang="es-ES" sz="5400" dirty="0">
                  <a:latin typeface="Kristen ITC" panose="03050502040202030202" pitchFamily="66" charset="0"/>
                </a:endParaRPr>
              </a:p>
            </p:txBody>
          </p:sp>
          <p:pic>
            <p:nvPicPr>
              <p:cNvPr id="2" name="Imagen 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04335" y="1291685"/>
                <a:ext cx="2878677" cy="2878677"/>
              </a:xfrm>
              <a:prstGeom prst="rect">
                <a:avLst/>
              </a:prstGeom>
            </p:spPr>
          </p:pic>
        </p:grpSp>
      </p:grpSp>
      <p:grpSp>
        <p:nvGrpSpPr>
          <p:cNvPr id="6" name="Grupo 5"/>
          <p:cNvGrpSpPr/>
          <p:nvPr/>
        </p:nvGrpSpPr>
        <p:grpSpPr>
          <a:xfrm>
            <a:off x="1117601" y="7161517"/>
            <a:ext cx="6458054" cy="5480425"/>
            <a:chOff x="574427" y="4390664"/>
            <a:chExt cx="3751385" cy="3985846"/>
          </a:xfrm>
        </p:grpSpPr>
        <p:sp>
          <p:nvSpPr>
            <p:cNvPr id="18" name="Rectángulo redondeado 17"/>
            <p:cNvSpPr/>
            <p:nvPr/>
          </p:nvSpPr>
          <p:spPr>
            <a:xfrm>
              <a:off x="574427" y="4390664"/>
              <a:ext cx="3751385" cy="3985846"/>
            </a:xfrm>
            <a:prstGeom prst="roundRect">
              <a:avLst/>
            </a:prstGeom>
            <a:noFill/>
            <a:ln w="952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0943" y="5003933"/>
              <a:ext cx="2998352" cy="3271461"/>
            </a:xfrm>
            <a:prstGeom prst="rect">
              <a:avLst/>
            </a:prstGeom>
          </p:spPr>
        </p:pic>
      </p:grpSp>
      <p:cxnSp>
        <p:nvCxnSpPr>
          <p:cNvPr id="15" name="Conector recto 14"/>
          <p:cNvCxnSpPr/>
          <p:nvPr/>
        </p:nvCxnSpPr>
        <p:spPr>
          <a:xfrm>
            <a:off x="2842751" y="404164"/>
            <a:ext cx="0" cy="640250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4647804" y="404164"/>
            <a:ext cx="0" cy="640250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6195551" y="404164"/>
            <a:ext cx="0" cy="640250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>
            <a:off x="6184985" y="7161516"/>
            <a:ext cx="92293" cy="5480425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H="1">
            <a:off x="4650033" y="7198493"/>
            <a:ext cx="16564" cy="5480425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>
            <a:off x="5377392" y="7161516"/>
            <a:ext cx="34237" cy="5480425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3920086" y="7161516"/>
            <a:ext cx="90245" cy="5480425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3254832" y="7161516"/>
            <a:ext cx="46702" cy="5480425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2568638" y="7161516"/>
            <a:ext cx="14491" cy="5480425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1944914" y="7161517"/>
            <a:ext cx="85037" cy="5480425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uadroTexto 43"/>
          <p:cNvSpPr txBox="1"/>
          <p:nvPr/>
        </p:nvSpPr>
        <p:spPr>
          <a:xfrm>
            <a:off x="1278494" y="7318484"/>
            <a:ext cx="7024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smtClean="0">
                <a:latin typeface="Kristen ITC" panose="03050502040202030202" pitchFamily="66" charset="0"/>
              </a:rPr>
              <a:t>C</a:t>
            </a:r>
            <a:endParaRPr lang="es-ES" sz="4800" dirty="0">
              <a:latin typeface="Kristen ITC" panose="03050502040202030202" pitchFamily="66" charset="0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3229109" y="7340415"/>
            <a:ext cx="736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>
                <a:latin typeface="Kristen ITC" panose="03050502040202030202" pitchFamily="66" charset="0"/>
              </a:rPr>
              <a:t>A</a:t>
            </a:r>
            <a:endParaRPr lang="es-ES" sz="4800" dirty="0">
              <a:latin typeface="Kristen ITC" panose="03050502040202030202" pitchFamily="66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3887225" y="7318484"/>
            <a:ext cx="6142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smtClean="0">
                <a:latin typeface="Kristen ITC" panose="03050502040202030202" pitchFamily="66" charset="0"/>
              </a:rPr>
              <a:t>B</a:t>
            </a:r>
            <a:endParaRPr lang="es-ES" sz="4800" dirty="0">
              <a:latin typeface="Kristen ITC" panose="03050502040202030202" pitchFamily="66" charset="0"/>
            </a:endParaRPr>
          </a:p>
        </p:txBody>
      </p:sp>
      <p:sp>
        <p:nvSpPr>
          <p:cNvPr id="47" name="CuadroTexto 46"/>
          <p:cNvSpPr txBox="1"/>
          <p:nvPr/>
        </p:nvSpPr>
        <p:spPr>
          <a:xfrm>
            <a:off x="4665912" y="7229090"/>
            <a:ext cx="736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smtClean="0">
                <a:latin typeface="Kristen ITC" panose="03050502040202030202" pitchFamily="66" charset="0"/>
              </a:rPr>
              <a:t>A</a:t>
            </a:r>
            <a:endParaRPr lang="es-ES" sz="4800" dirty="0">
              <a:latin typeface="Kristen ITC" panose="03050502040202030202" pitchFamily="66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5403743" y="7246116"/>
            <a:ext cx="7457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smtClean="0">
                <a:latin typeface="Kristen ITC" panose="03050502040202030202" pitchFamily="66" charset="0"/>
              </a:rPr>
              <a:t>Z</a:t>
            </a:r>
            <a:endParaRPr lang="es-ES" sz="4800" dirty="0">
              <a:latin typeface="Kristen ITC" panose="03050502040202030202" pitchFamily="66" charset="0"/>
            </a:endParaRPr>
          </a:p>
        </p:txBody>
      </p:sp>
      <p:sp>
        <p:nvSpPr>
          <p:cNvPr id="49" name="CuadroTexto 48"/>
          <p:cNvSpPr txBox="1"/>
          <p:nvPr/>
        </p:nvSpPr>
        <p:spPr>
          <a:xfrm>
            <a:off x="6246254" y="7204523"/>
            <a:ext cx="736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smtClean="0">
                <a:latin typeface="Kristen ITC" panose="03050502040202030202" pitchFamily="66" charset="0"/>
              </a:rPr>
              <a:t>A</a:t>
            </a:r>
            <a:endParaRPr lang="es-ES" sz="4800" dirty="0">
              <a:latin typeface="Kristen ITC" panose="03050502040202030202" pitchFamily="66" charset="0"/>
            </a:endParaRPr>
          </a:p>
        </p:txBody>
      </p:sp>
      <p:sp>
        <p:nvSpPr>
          <p:cNvPr id="52" name="CuadroTexto 51"/>
          <p:cNvSpPr txBox="1"/>
          <p:nvPr/>
        </p:nvSpPr>
        <p:spPr>
          <a:xfrm>
            <a:off x="2557760" y="7355460"/>
            <a:ext cx="6319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smtClean="0">
                <a:latin typeface="Kristen ITC" panose="03050502040202030202" pitchFamily="66" charset="0"/>
              </a:rPr>
              <a:t>L</a:t>
            </a:r>
            <a:endParaRPr lang="es-ES" sz="4800" dirty="0">
              <a:latin typeface="Kristen ITC" panose="03050502040202030202" pitchFamily="66" charset="0"/>
            </a:endParaRPr>
          </a:p>
        </p:txBody>
      </p:sp>
      <p:sp>
        <p:nvSpPr>
          <p:cNvPr id="53" name="CuadroTexto 52"/>
          <p:cNvSpPr txBox="1"/>
          <p:nvPr/>
        </p:nvSpPr>
        <p:spPr>
          <a:xfrm>
            <a:off x="1902679" y="7318484"/>
            <a:ext cx="736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smtClean="0">
                <a:latin typeface="Kristen ITC" panose="03050502040202030202" pitchFamily="66" charset="0"/>
              </a:rPr>
              <a:t>A</a:t>
            </a:r>
            <a:endParaRPr lang="es-ES" sz="4800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358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ipse 8"/>
          <p:cNvSpPr/>
          <p:nvPr/>
        </p:nvSpPr>
        <p:spPr>
          <a:xfrm>
            <a:off x="1537953" y="819412"/>
            <a:ext cx="5941687" cy="5855383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" name="Grupo 9"/>
          <p:cNvGrpSpPr/>
          <p:nvPr/>
        </p:nvGrpSpPr>
        <p:grpSpPr>
          <a:xfrm>
            <a:off x="1421037" y="332690"/>
            <a:ext cx="6154618" cy="6499072"/>
            <a:chOff x="1088903" y="345009"/>
            <a:chExt cx="3751385" cy="3985846"/>
          </a:xfrm>
          <a:solidFill>
            <a:schemeClr val="bg1"/>
          </a:solidFill>
        </p:grpSpPr>
        <p:sp>
          <p:nvSpPr>
            <p:cNvPr id="11" name="Rectángulo redondeado 10"/>
            <p:cNvSpPr/>
            <p:nvPr/>
          </p:nvSpPr>
          <p:spPr>
            <a:xfrm>
              <a:off x="1088903" y="345009"/>
              <a:ext cx="3751385" cy="3985846"/>
            </a:xfrm>
            <a:prstGeom prst="roundRect">
              <a:avLst/>
            </a:prstGeom>
            <a:grpFill/>
            <a:ln w="952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4335" y="1291685"/>
              <a:ext cx="2878677" cy="2878677"/>
            </a:xfrm>
            <a:prstGeom prst="rect">
              <a:avLst/>
            </a:prstGeom>
            <a:grpFill/>
          </p:spPr>
        </p:pic>
      </p:grpSp>
      <p:cxnSp>
        <p:nvCxnSpPr>
          <p:cNvPr id="14" name="Conector recto 13"/>
          <p:cNvCxnSpPr/>
          <p:nvPr/>
        </p:nvCxnSpPr>
        <p:spPr>
          <a:xfrm>
            <a:off x="3394293" y="404164"/>
            <a:ext cx="0" cy="640250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4212376" y="404164"/>
            <a:ext cx="0" cy="640250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5876236" y="404164"/>
            <a:ext cx="0" cy="640250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501666" y="429254"/>
            <a:ext cx="0" cy="640250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6646364" y="404164"/>
            <a:ext cx="0" cy="640250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5019893" y="429254"/>
            <a:ext cx="0" cy="640250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1747791" y="662445"/>
            <a:ext cx="534589" cy="923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>
                <a:latin typeface="Kristen ITC" panose="03050502040202030202" pitchFamily="66" charset="0"/>
              </a:rPr>
              <a:t>1</a:t>
            </a:r>
            <a:endParaRPr lang="es-ES" sz="5400" dirty="0">
              <a:latin typeface="Kristen ITC" panose="03050502040202030202" pitchFamily="66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6879942" y="791918"/>
            <a:ext cx="534589" cy="923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>
                <a:latin typeface="Kristen ITC" panose="03050502040202030202" pitchFamily="66" charset="0"/>
              </a:rPr>
              <a:t>7</a:t>
            </a:r>
            <a:endParaRPr lang="es-ES" sz="5400" dirty="0">
              <a:latin typeface="Kristen ITC" panose="03050502040202030202" pitchFamily="66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6073514" y="686828"/>
            <a:ext cx="534589" cy="923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>
                <a:latin typeface="Kristen ITC" panose="03050502040202030202" pitchFamily="66" charset="0"/>
              </a:rPr>
              <a:t>6</a:t>
            </a:r>
            <a:endParaRPr lang="es-ES" sz="5400" dirty="0">
              <a:latin typeface="Kristen ITC" panose="03050502040202030202" pitchFamily="66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5255431" y="659126"/>
            <a:ext cx="534589" cy="923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>
                <a:latin typeface="Kristen ITC" panose="03050502040202030202" pitchFamily="66" charset="0"/>
              </a:rPr>
              <a:t>5</a:t>
            </a:r>
            <a:endParaRPr lang="es-ES" sz="5400" dirty="0">
              <a:latin typeface="Kristen ITC" panose="03050502040202030202" pitchFamily="66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4447915" y="602757"/>
            <a:ext cx="534589" cy="923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>
                <a:latin typeface="Kristen ITC" panose="03050502040202030202" pitchFamily="66" charset="0"/>
              </a:rPr>
              <a:t>4</a:t>
            </a:r>
            <a:endParaRPr lang="es-ES" sz="5400" dirty="0">
              <a:latin typeface="Kristen ITC" panose="03050502040202030202" pitchFamily="66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3610123" y="669175"/>
            <a:ext cx="534589" cy="923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Kristen ITC" panose="03050502040202030202" pitchFamily="66" charset="0"/>
              </a:rPr>
              <a:t>3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2647363" y="659126"/>
            <a:ext cx="534589" cy="923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>
                <a:latin typeface="Kristen ITC" panose="03050502040202030202" pitchFamily="66" charset="0"/>
              </a:rPr>
              <a:t>2</a:t>
            </a:r>
            <a:endParaRPr lang="es-ES" sz="5400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588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28</Words>
  <Application>Microsoft Office PowerPoint</Application>
  <PresentationFormat>Papel A3 (297 x 420 mm)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Kristen ITC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dolores mariscal sanz</dc:creator>
  <cp:lastModifiedBy>dolores mariscal sanz</cp:lastModifiedBy>
  <cp:revision>3</cp:revision>
  <dcterms:created xsi:type="dcterms:W3CDTF">2020-10-21T22:27:27Z</dcterms:created>
  <dcterms:modified xsi:type="dcterms:W3CDTF">2020-10-21T22:52:21Z</dcterms:modified>
</cp:coreProperties>
</file>