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601200" cy="12801600" type="A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1D9"/>
    <a:srgbClr val="F187D3"/>
    <a:srgbClr val="F49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" d="100"/>
          <a:sy n="10" d="100"/>
        </p:scale>
        <p:origin x="2406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6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166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96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7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52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028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435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48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90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036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974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C4E0-6EBF-4F77-AC04-C8FB197F7BC2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8B5C-CC84-4293-A56E-15C47909B8A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98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102263" y="8794579"/>
            <a:ext cx="3600000" cy="3600000"/>
            <a:chOff x="949867" y="798668"/>
            <a:chExt cx="3600000" cy="3600000"/>
          </a:xfrm>
        </p:grpSpPr>
        <p:sp>
          <p:nvSpPr>
            <p:cNvPr id="4" name="Rectángulo redondeado 3"/>
            <p:cNvSpPr/>
            <p:nvPr/>
          </p:nvSpPr>
          <p:spPr>
            <a:xfrm>
              <a:off x="949867" y="798668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1662334" y="1200171"/>
              <a:ext cx="217506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MIEDO</a:t>
              </a:r>
              <a:endParaRPr lang="es-ES" sz="5400" b="1" dirty="0">
                <a:latin typeface="Zoombieland" pitchFamily="2" charset="0"/>
              </a:endParaRP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5268548" y="8794579"/>
            <a:ext cx="3600000" cy="3600000"/>
            <a:chOff x="949867" y="798668"/>
            <a:chExt cx="3600000" cy="3600000"/>
          </a:xfrm>
        </p:grpSpPr>
        <p:sp>
          <p:nvSpPr>
            <p:cNvPr id="9" name="Rectángulo redondeado 8"/>
            <p:cNvSpPr/>
            <p:nvPr/>
          </p:nvSpPr>
          <p:spPr>
            <a:xfrm>
              <a:off x="949867" y="798668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1691705" y="1200171"/>
              <a:ext cx="21163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MIEDO</a:t>
              </a:r>
              <a:endParaRPr lang="es-ES" sz="5400" b="1" dirty="0">
                <a:latin typeface="Zoombieland" pitchFamily="2" charset="0"/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1102263" y="633834"/>
            <a:ext cx="3600000" cy="3600000"/>
            <a:chOff x="949867" y="798668"/>
            <a:chExt cx="3600000" cy="3600000"/>
          </a:xfrm>
        </p:grpSpPr>
        <p:sp>
          <p:nvSpPr>
            <p:cNvPr id="13" name="Rectángulo redondeado 12"/>
            <p:cNvSpPr/>
            <p:nvPr/>
          </p:nvSpPr>
          <p:spPr>
            <a:xfrm>
              <a:off x="949867" y="798668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330140" y="1217673"/>
              <a:ext cx="2839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ALEGRIA</a:t>
              </a:r>
              <a:endParaRPr lang="es-ES" sz="5400" b="1" dirty="0">
                <a:latin typeface="Zoombieland" pitchFamily="2" charset="0"/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8" r="2714" b="62114"/>
            <a:stretch/>
          </p:blipFill>
          <p:spPr>
            <a:xfrm>
              <a:off x="1516152" y="1947915"/>
              <a:ext cx="2467428" cy="2265923"/>
            </a:xfrm>
            <a:prstGeom prst="rect">
              <a:avLst/>
            </a:prstGeom>
          </p:spPr>
        </p:pic>
      </p:grpSp>
      <p:grpSp>
        <p:nvGrpSpPr>
          <p:cNvPr id="16" name="Grupo 15"/>
          <p:cNvGrpSpPr/>
          <p:nvPr/>
        </p:nvGrpSpPr>
        <p:grpSpPr>
          <a:xfrm>
            <a:off x="5268548" y="633834"/>
            <a:ext cx="3600000" cy="3600000"/>
            <a:chOff x="949867" y="798668"/>
            <a:chExt cx="3600000" cy="3600000"/>
          </a:xfrm>
        </p:grpSpPr>
        <p:sp>
          <p:nvSpPr>
            <p:cNvPr id="17" name="Rectángulo redondeado 16"/>
            <p:cNvSpPr/>
            <p:nvPr/>
          </p:nvSpPr>
          <p:spPr>
            <a:xfrm>
              <a:off x="949867" y="798668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1330140" y="1217673"/>
              <a:ext cx="283945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ALEGRIA</a:t>
              </a:r>
              <a:endParaRPr lang="es-ES" sz="5400" b="1" dirty="0">
                <a:latin typeface="Zoombieland" pitchFamily="2" charset="0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8" r="2714" b="62114"/>
            <a:stretch/>
          </p:blipFill>
          <p:spPr>
            <a:xfrm>
              <a:off x="1516152" y="1947915"/>
              <a:ext cx="2467428" cy="2265923"/>
            </a:xfrm>
            <a:prstGeom prst="rect">
              <a:avLst/>
            </a:prstGeom>
          </p:spPr>
        </p:pic>
      </p:grpSp>
      <p:sp>
        <p:nvSpPr>
          <p:cNvPr id="21" name="Rectángulo redondeado 20"/>
          <p:cNvSpPr/>
          <p:nvPr/>
        </p:nvSpPr>
        <p:spPr>
          <a:xfrm>
            <a:off x="1102263" y="4779246"/>
            <a:ext cx="3600000" cy="3600000"/>
          </a:xfrm>
          <a:prstGeom prst="round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1668548" y="5171359"/>
            <a:ext cx="283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Zoombieland" pitchFamily="2" charset="0"/>
              </a:rPr>
              <a:t>ENFADO</a:t>
            </a:r>
            <a:endParaRPr lang="es-ES" sz="5400" b="1" dirty="0">
              <a:latin typeface="Zoombieland" pitchFamily="2" charset="0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5268548" y="4779246"/>
            <a:ext cx="3600000" cy="3600000"/>
          </a:xfrm>
          <a:prstGeom prst="roundRect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5834833" y="5171359"/>
            <a:ext cx="2839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latin typeface="Zoombieland" pitchFamily="2" charset="0"/>
              </a:rPr>
              <a:t>ENFADO</a:t>
            </a:r>
            <a:endParaRPr lang="es-ES" sz="5400" b="1" dirty="0">
              <a:latin typeface="Zoombieland" pitchFamily="2" charset="0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4870" r="2321" b="3694"/>
          <a:stretch/>
        </p:blipFill>
        <p:spPr>
          <a:xfrm>
            <a:off x="1948390" y="9985828"/>
            <a:ext cx="1907744" cy="200297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3" t="64870" r="2321" b="3694"/>
          <a:stretch/>
        </p:blipFill>
        <p:spPr>
          <a:xfrm>
            <a:off x="6300687" y="9985827"/>
            <a:ext cx="1907744" cy="200297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67143" r="53829" b="1543"/>
          <a:stretch/>
        </p:blipFill>
        <p:spPr>
          <a:xfrm>
            <a:off x="1992445" y="6094688"/>
            <a:ext cx="2191657" cy="1988459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7" t="67143" r="53829" b="1543"/>
          <a:stretch/>
        </p:blipFill>
        <p:spPr>
          <a:xfrm>
            <a:off x="5972718" y="6094689"/>
            <a:ext cx="2191657" cy="198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11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861631" y="778213"/>
            <a:ext cx="3600000" cy="3600000"/>
            <a:chOff x="861631" y="778213"/>
            <a:chExt cx="3600000" cy="3600000"/>
          </a:xfrm>
        </p:grpSpPr>
        <p:grpSp>
          <p:nvGrpSpPr>
            <p:cNvPr id="12" name="Grupo 11"/>
            <p:cNvGrpSpPr/>
            <p:nvPr/>
          </p:nvGrpSpPr>
          <p:grpSpPr>
            <a:xfrm>
              <a:off x="861631" y="778213"/>
              <a:ext cx="3600000" cy="3600000"/>
              <a:chOff x="949867" y="798668"/>
              <a:chExt cx="3600000" cy="3600000"/>
            </a:xfrm>
          </p:grpSpPr>
          <p:sp>
            <p:nvSpPr>
              <p:cNvPr id="13" name="Rectángulo redondeado 12"/>
              <p:cNvSpPr/>
              <p:nvPr/>
            </p:nvSpPr>
            <p:spPr>
              <a:xfrm>
                <a:off x="949867" y="798668"/>
                <a:ext cx="3600000" cy="360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CuadroTexto 13"/>
              <p:cNvSpPr txBox="1"/>
              <p:nvPr/>
            </p:nvSpPr>
            <p:spPr>
              <a:xfrm>
                <a:off x="1821991" y="1163297"/>
                <a:ext cx="18557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5400" b="1" dirty="0" smtClean="0">
                    <a:latin typeface="Zoombieland" pitchFamily="2" charset="0"/>
                  </a:rPr>
                  <a:t>ASCO</a:t>
                </a:r>
                <a:endParaRPr lang="es-ES" sz="5400" b="1" dirty="0">
                  <a:latin typeface="Zoombieland" pitchFamily="2" charset="0"/>
                </a:endParaRPr>
              </a:p>
            </p:txBody>
          </p:sp>
        </p:grpSp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3" t="2915" b="52971"/>
            <a:stretch/>
          </p:blipFill>
          <p:spPr>
            <a:xfrm>
              <a:off x="1412203" y="2008979"/>
              <a:ext cx="2498853" cy="2073802"/>
            </a:xfrm>
            <a:prstGeom prst="rect">
              <a:avLst/>
            </a:prstGeom>
          </p:spPr>
        </p:pic>
      </p:grpSp>
      <p:grpSp>
        <p:nvGrpSpPr>
          <p:cNvPr id="46" name="Grupo 45"/>
          <p:cNvGrpSpPr/>
          <p:nvPr/>
        </p:nvGrpSpPr>
        <p:grpSpPr>
          <a:xfrm>
            <a:off x="861631" y="8938958"/>
            <a:ext cx="3600000" cy="3600000"/>
            <a:chOff x="861631" y="8938958"/>
            <a:chExt cx="3600000" cy="3600000"/>
          </a:xfrm>
        </p:grpSpPr>
        <p:grpSp>
          <p:nvGrpSpPr>
            <p:cNvPr id="7" name="Grupo 6"/>
            <p:cNvGrpSpPr/>
            <p:nvPr/>
          </p:nvGrpSpPr>
          <p:grpSpPr>
            <a:xfrm>
              <a:off x="861631" y="8938958"/>
              <a:ext cx="3600000" cy="3600000"/>
              <a:chOff x="949867" y="798668"/>
              <a:chExt cx="3600000" cy="3600000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949867" y="798668"/>
                <a:ext cx="3600000" cy="360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" name="CuadroTexto 4"/>
              <p:cNvSpPr txBox="1"/>
              <p:nvPr/>
            </p:nvSpPr>
            <p:spPr>
              <a:xfrm>
                <a:off x="1340180" y="1179682"/>
                <a:ext cx="31913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5400" b="1" dirty="0" smtClean="0">
                    <a:latin typeface="Zoombieland" pitchFamily="2" charset="0"/>
                  </a:rPr>
                  <a:t>TRISTEZA</a:t>
                </a:r>
                <a:endParaRPr lang="es-ES" sz="5400" b="1" dirty="0">
                  <a:latin typeface="Zoombieland" pitchFamily="2" charset="0"/>
                </a:endParaRPr>
              </a:p>
            </p:txBody>
          </p:sp>
        </p:grpSp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1600" l="10000" r="90000">
                          <a14:foregroundMark x1="59800" y1="74800" x2="72800" y2="86600"/>
                          <a14:foregroundMark x1="72200" y1="87000" x2="63400" y2="91200"/>
                          <a14:foregroundMark x1="60600" y1="89600" x2="57600" y2="88800"/>
                          <a14:foregroundMark x1="63200" y1="91600" x2="56400" y2="86200"/>
                          <a14:foregroundMark x1="58600" y1="75400" x2="59600" y2="84400"/>
                          <a14:foregroundMark x1="59600" y1="84800" x2="59800" y2="85000"/>
                          <a14:foregroundMark x1="57600" y1="75600" x2="56600" y2="85600"/>
                          <a14:foregroundMark x1="59800" y1="34800" x2="53200" y2="34400"/>
                          <a14:foregroundMark x1="56600" y1="34400" x2="59400" y2="37000"/>
                          <a14:foregroundMark x1="60800" y1="34400" x2="55600" y2="35200"/>
                          <a14:foregroundMark x1="56000" y1="33600" x2="55000" y2="35800"/>
                          <a14:foregroundMark x1="58200" y1="35200" x2="56800" y2="37600"/>
                          <a14:foregroundMark x1="58400" y1="33600" x2="55200" y2="34000"/>
                          <a14:foregroundMark x1="47000" y1="35800" x2="47000" y2="35800"/>
                          <a14:foregroundMark x1="47200" y1="37600" x2="47000" y2="39400"/>
                          <a14:foregroundMark x1="45400" y1="39000" x2="45400" y2="39000"/>
                          <a14:foregroundMark x1="43400" y1="38200" x2="43400" y2="38200"/>
                          <a14:foregroundMark x1="42800" y1="37800" x2="42800" y2="37800"/>
                          <a14:foregroundMark x1="42600" y1="35800" x2="42600" y2="35800"/>
                          <a14:foregroundMark x1="43400" y1="35000" x2="43400" y2="35000"/>
                          <a14:foregroundMark x1="44400" y1="34400" x2="44400" y2="34400"/>
                          <a14:foregroundMark x1="45200" y1="34400" x2="45200" y2="34400"/>
                          <a14:foregroundMark x1="46200" y1="35000" x2="46200" y2="35000"/>
                          <a14:foregroundMark x1="46200" y1="35000" x2="46200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538463" y="10086418"/>
              <a:ext cx="2246331" cy="2246331"/>
            </a:xfrm>
            <a:prstGeom prst="rect">
              <a:avLst/>
            </a:prstGeom>
          </p:spPr>
        </p:pic>
      </p:grpSp>
      <p:grpSp>
        <p:nvGrpSpPr>
          <p:cNvPr id="45" name="Grupo 44"/>
          <p:cNvGrpSpPr/>
          <p:nvPr/>
        </p:nvGrpSpPr>
        <p:grpSpPr>
          <a:xfrm>
            <a:off x="861631" y="4923625"/>
            <a:ext cx="3600000" cy="3600000"/>
            <a:chOff x="861631" y="4923625"/>
            <a:chExt cx="3600000" cy="3600000"/>
          </a:xfrm>
        </p:grpSpPr>
        <p:sp>
          <p:nvSpPr>
            <p:cNvPr id="21" name="Rectángulo redondeado 20"/>
            <p:cNvSpPr/>
            <p:nvPr/>
          </p:nvSpPr>
          <p:spPr>
            <a:xfrm>
              <a:off x="861631" y="4923625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613927" y="5315738"/>
              <a:ext cx="2467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CALMA</a:t>
              </a:r>
              <a:endParaRPr lang="es-ES" sz="5400" b="1" dirty="0">
                <a:latin typeface="Zoombieland" pitchFamily="2" charset="0"/>
              </a:endParaRPr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34979" r="1017" b="35420"/>
            <a:stretch/>
          </p:blipFill>
          <p:spPr>
            <a:xfrm>
              <a:off x="1623857" y="6333105"/>
              <a:ext cx="2075543" cy="1901372"/>
            </a:xfrm>
            <a:prstGeom prst="rect">
              <a:avLst/>
            </a:prstGeom>
          </p:spPr>
        </p:pic>
      </p:grpSp>
      <p:grpSp>
        <p:nvGrpSpPr>
          <p:cNvPr id="32" name="Grupo 31"/>
          <p:cNvGrpSpPr/>
          <p:nvPr/>
        </p:nvGrpSpPr>
        <p:grpSpPr>
          <a:xfrm>
            <a:off x="5120169" y="778213"/>
            <a:ext cx="3600000" cy="11760745"/>
            <a:chOff x="1102263" y="633834"/>
            <a:chExt cx="3600000" cy="11760745"/>
          </a:xfrm>
        </p:grpSpPr>
        <p:grpSp>
          <p:nvGrpSpPr>
            <p:cNvPr id="33" name="Grupo 32"/>
            <p:cNvGrpSpPr/>
            <p:nvPr/>
          </p:nvGrpSpPr>
          <p:grpSpPr>
            <a:xfrm>
              <a:off x="1102263" y="8794579"/>
              <a:ext cx="3600000" cy="3600000"/>
              <a:chOff x="949867" y="798668"/>
              <a:chExt cx="3600000" cy="3600000"/>
            </a:xfrm>
          </p:grpSpPr>
          <p:sp>
            <p:nvSpPr>
              <p:cNvPr id="42" name="Rectángulo redondeado 41"/>
              <p:cNvSpPr/>
              <p:nvPr/>
            </p:nvSpPr>
            <p:spPr>
              <a:xfrm>
                <a:off x="949867" y="798668"/>
                <a:ext cx="3600000" cy="360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3" name="CuadroTexto 42"/>
              <p:cNvSpPr txBox="1"/>
              <p:nvPr/>
            </p:nvSpPr>
            <p:spPr>
              <a:xfrm>
                <a:off x="1340180" y="1179682"/>
                <a:ext cx="319139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5400" b="1" dirty="0" smtClean="0">
                    <a:latin typeface="Zoombieland" pitchFamily="2" charset="0"/>
                  </a:rPr>
                  <a:t>TRISTEZA</a:t>
                </a:r>
                <a:endParaRPr lang="es-ES" sz="5400" b="1" dirty="0">
                  <a:latin typeface="Zoombieland" pitchFamily="2" charset="0"/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1102263" y="633834"/>
              <a:ext cx="3600000" cy="3600000"/>
              <a:chOff x="949867" y="798668"/>
              <a:chExt cx="3600000" cy="3600000"/>
            </a:xfrm>
          </p:grpSpPr>
          <p:sp>
            <p:nvSpPr>
              <p:cNvPr id="40" name="Rectángulo redondeado 39"/>
              <p:cNvSpPr/>
              <p:nvPr/>
            </p:nvSpPr>
            <p:spPr>
              <a:xfrm>
                <a:off x="949867" y="798668"/>
                <a:ext cx="3600000" cy="360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821991" y="1163297"/>
                <a:ext cx="18557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5400" b="1" dirty="0" smtClean="0">
                    <a:latin typeface="Zoombieland" pitchFamily="2" charset="0"/>
                  </a:rPr>
                  <a:t>ASCO</a:t>
                </a:r>
                <a:endParaRPr lang="es-ES" sz="5400" b="1" dirty="0">
                  <a:latin typeface="Zoombieland" pitchFamily="2" charset="0"/>
                </a:endParaRPr>
              </a:p>
            </p:txBody>
          </p:sp>
        </p:grpSp>
        <p:sp>
          <p:nvSpPr>
            <p:cNvPr id="35" name="Rectángulo redondeado 34"/>
            <p:cNvSpPr/>
            <p:nvPr/>
          </p:nvSpPr>
          <p:spPr>
            <a:xfrm>
              <a:off x="1102263" y="4779246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1854559" y="5171359"/>
              <a:ext cx="24674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5400" b="1" dirty="0" smtClean="0">
                  <a:latin typeface="Zoombieland" pitchFamily="2" charset="0"/>
                </a:rPr>
                <a:t>CALMA</a:t>
              </a:r>
              <a:endParaRPr lang="es-ES" sz="5400" b="1" dirty="0">
                <a:latin typeface="Zoombieland" pitchFamily="2" charset="0"/>
              </a:endParaRPr>
            </a:p>
          </p:txBody>
        </p:sp>
        <p:pic>
          <p:nvPicPr>
            <p:cNvPr id="37" name="Imagen 3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3" t="2915" b="52971"/>
            <a:stretch/>
          </p:blipFill>
          <p:spPr>
            <a:xfrm>
              <a:off x="1652835" y="1864600"/>
              <a:ext cx="2498853" cy="2073802"/>
            </a:xfrm>
            <a:prstGeom prst="rect">
              <a:avLst/>
            </a:prstGeom>
          </p:spPr>
        </p:pic>
        <p:pic>
          <p:nvPicPr>
            <p:cNvPr id="38" name="Imagen 3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1600" l="10000" r="90000">
                          <a14:foregroundMark x1="59800" y1="74800" x2="72800" y2="86600"/>
                          <a14:foregroundMark x1="72200" y1="87000" x2="63400" y2="91200"/>
                          <a14:foregroundMark x1="60600" y1="89600" x2="57600" y2="88800"/>
                          <a14:foregroundMark x1="63200" y1="91600" x2="56400" y2="86200"/>
                          <a14:foregroundMark x1="58600" y1="75400" x2="59600" y2="84400"/>
                          <a14:foregroundMark x1="59600" y1="84800" x2="59800" y2="85000"/>
                          <a14:foregroundMark x1="57600" y1="75600" x2="56600" y2="85600"/>
                          <a14:foregroundMark x1="59800" y1="34800" x2="53200" y2="34400"/>
                          <a14:foregroundMark x1="56600" y1="34400" x2="59400" y2="37000"/>
                          <a14:foregroundMark x1="60800" y1="34400" x2="55600" y2="35200"/>
                          <a14:foregroundMark x1="56000" y1="33600" x2="55000" y2="35800"/>
                          <a14:foregroundMark x1="58200" y1="35200" x2="56800" y2="37600"/>
                          <a14:foregroundMark x1="58400" y1="33600" x2="55200" y2="34000"/>
                          <a14:foregroundMark x1="47000" y1="35800" x2="47000" y2="35800"/>
                          <a14:foregroundMark x1="47200" y1="37600" x2="47000" y2="39400"/>
                          <a14:foregroundMark x1="45400" y1="39000" x2="45400" y2="39000"/>
                          <a14:foregroundMark x1="43400" y1="38200" x2="43400" y2="38200"/>
                          <a14:foregroundMark x1="42800" y1="37800" x2="42800" y2="37800"/>
                          <a14:foregroundMark x1="42600" y1="35800" x2="42600" y2="35800"/>
                          <a14:foregroundMark x1="43400" y1="35000" x2="43400" y2="35000"/>
                          <a14:foregroundMark x1="44400" y1="34400" x2="44400" y2="34400"/>
                          <a14:foregroundMark x1="45200" y1="34400" x2="45200" y2="34400"/>
                          <a14:foregroundMark x1="46200" y1="35000" x2="46200" y2="35000"/>
                          <a14:foregroundMark x1="46200" y1="35000" x2="46200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779095" y="9942039"/>
              <a:ext cx="2246331" cy="2246331"/>
            </a:xfrm>
            <a:prstGeom prst="rect">
              <a:avLst/>
            </a:prstGeom>
          </p:spPr>
        </p:pic>
        <p:pic>
          <p:nvPicPr>
            <p:cNvPr id="39" name="Imagen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34979" r="1017" b="35420"/>
            <a:stretch/>
          </p:blipFill>
          <p:spPr>
            <a:xfrm>
              <a:off x="1864489" y="6188726"/>
              <a:ext cx="2075543" cy="19013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17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ipse 13"/>
          <p:cNvSpPr/>
          <p:nvPr/>
        </p:nvSpPr>
        <p:spPr>
          <a:xfrm>
            <a:off x="2089116" y="6665515"/>
            <a:ext cx="5904000" cy="5904000"/>
          </a:xfrm>
          <a:prstGeom prst="ellipse">
            <a:avLst/>
          </a:prstGeom>
          <a:solidFill>
            <a:srgbClr val="F49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2089116" y="335339"/>
            <a:ext cx="5904000" cy="5904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1981116" y="181697"/>
            <a:ext cx="6120000" cy="6120000"/>
            <a:chOff x="949867" y="798668"/>
            <a:chExt cx="3948390" cy="3948390"/>
          </a:xfrm>
        </p:grpSpPr>
        <p:sp>
          <p:nvSpPr>
            <p:cNvPr id="5" name="Rectángulo redondeado 4"/>
            <p:cNvSpPr/>
            <p:nvPr/>
          </p:nvSpPr>
          <p:spPr>
            <a:xfrm>
              <a:off x="949867" y="798668"/>
              <a:ext cx="3948390" cy="394839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616811" y="1162121"/>
              <a:ext cx="2649987" cy="853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000" b="1" dirty="0" smtClean="0">
                  <a:latin typeface="Zoombieland" pitchFamily="2" charset="0"/>
                </a:rPr>
                <a:t>ALEGRIA</a:t>
              </a:r>
              <a:endParaRPr lang="es-ES" sz="8000" b="1" dirty="0">
                <a:latin typeface="Zoombieland" pitchFamily="2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000" b="35000" l="57000" r="97000">
                          <a14:foregroundMark x1="59800" y1="3600" x2="68400" y2="5200"/>
                          <a14:foregroundMark x1="68800" y1="5400" x2="70400" y2="13000"/>
                          <a14:foregroundMark x1="70800" y1="13200" x2="72000" y2="11800"/>
                          <a14:foregroundMark x1="71800" y1="11400" x2="68800" y2="6200"/>
                          <a14:foregroundMark x1="68400" y1="5400" x2="69200" y2="7800"/>
                          <a14:foregroundMark x1="69200" y1="13800" x2="72200" y2="17800"/>
                          <a14:foregroundMark x1="72200" y1="15200" x2="71800" y2="14800"/>
                          <a14:foregroundMark x1="72200" y1="13400" x2="71400" y2="14400"/>
                          <a14:foregroundMark x1="70600" y1="13800" x2="70000" y2="16600"/>
                          <a14:foregroundMark x1="69600" y1="14800" x2="70000" y2="18200"/>
                          <a14:foregroundMark x1="78800" y1="17200" x2="79400" y2="13200"/>
                          <a14:foregroundMark x1="79600" y1="13000" x2="77800" y2="16400"/>
                          <a14:foregroundMark x1="81400" y1="12400" x2="83000" y2="7400"/>
                          <a14:foregroundMark x1="84200" y1="7400" x2="86800" y2="8600"/>
                          <a14:foregroundMark x1="73200" y1="24200" x2="73200" y2="24200"/>
                          <a14:foregroundMark x1="74400" y1="24400" x2="74400" y2="24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48" r="2714" b="62114"/>
            <a:stretch/>
          </p:blipFill>
          <p:spPr>
            <a:xfrm>
              <a:off x="1466248" y="1857178"/>
              <a:ext cx="3124042" cy="2753593"/>
            </a:xfrm>
            <a:prstGeom prst="rect">
              <a:avLst/>
            </a:prstGeom>
          </p:spPr>
        </p:pic>
      </p:grpSp>
      <p:grpSp>
        <p:nvGrpSpPr>
          <p:cNvPr id="11" name="Grupo 10"/>
          <p:cNvGrpSpPr/>
          <p:nvPr/>
        </p:nvGrpSpPr>
        <p:grpSpPr>
          <a:xfrm>
            <a:off x="1935714" y="6556922"/>
            <a:ext cx="6120000" cy="6120000"/>
            <a:chOff x="1102263" y="8509036"/>
            <a:chExt cx="3600000" cy="3600000"/>
          </a:xfrm>
        </p:grpSpPr>
        <p:sp>
          <p:nvSpPr>
            <p:cNvPr id="8" name="Rectángulo redondeado 7"/>
            <p:cNvSpPr/>
            <p:nvPr/>
          </p:nvSpPr>
          <p:spPr>
            <a:xfrm>
              <a:off x="1102263" y="8509036"/>
              <a:ext cx="3600000" cy="3600000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1903479" y="8792955"/>
              <a:ext cx="2369587" cy="853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500" b="1" dirty="0" smtClean="0">
                  <a:latin typeface="Zoombieland" pitchFamily="2" charset="0"/>
                </a:rPr>
                <a:t>ENFADO</a:t>
              </a:r>
              <a:endParaRPr lang="es-ES" sz="8500" b="1" dirty="0">
                <a:latin typeface="Zoombieland" pitchFamily="2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7400" b="97400" l="15000" r="42600">
                          <a14:foregroundMark x1="21800" y1="78200" x2="21800" y2="78200"/>
                          <a14:foregroundMark x1="23400" y1="78600" x2="23400" y2="78600"/>
                          <a14:foregroundMark x1="23600" y1="79400" x2="23600" y2="79400"/>
                          <a14:foregroundMark x1="31800" y1="81400" x2="31800" y2="81400"/>
                          <a14:foregroundMark x1="33400" y1="79400" x2="33400" y2="79400"/>
                          <a14:foregroundMark x1="33400" y1="79000" x2="33400" y2="79000"/>
                          <a14:foregroundMark x1="26200" y1="87000" x2="26200" y2="87000"/>
                          <a14:foregroundMark x1="31200" y1="86200" x2="31200" y2="86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7" t="67143" r="53829" b="1543"/>
            <a:stretch/>
          </p:blipFill>
          <p:spPr>
            <a:xfrm>
              <a:off x="1599788" y="9393882"/>
              <a:ext cx="2690719" cy="2441250"/>
            </a:xfrm>
            <a:prstGeom prst="rect">
              <a:avLst/>
            </a:prstGeom>
          </p:spPr>
        </p:pic>
      </p:grpSp>
      <p:cxnSp>
        <p:nvCxnSpPr>
          <p:cNvPr id="16" name="Conector recto 15"/>
          <p:cNvCxnSpPr/>
          <p:nvPr/>
        </p:nvCxnSpPr>
        <p:spPr>
          <a:xfrm>
            <a:off x="1935714" y="2255523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1981116" y="4381102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1935714" y="8491098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935714" y="10364807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10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1893671" y="6649328"/>
            <a:ext cx="5904000" cy="59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Grupo 15"/>
          <p:cNvGrpSpPr/>
          <p:nvPr/>
        </p:nvGrpSpPr>
        <p:grpSpPr>
          <a:xfrm>
            <a:off x="1839786" y="199984"/>
            <a:ext cx="6120000" cy="6120000"/>
            <a:chOff x="1727905" y="781547"/>
            <a:chExt cx="6120000" cy="6120000"/>
          </a:xfrm>
        </p:grpSpPr>
        <p:sp>
          <p:nvSpPr>
            <p:cNvPr id="8" name="Elipse 7"/>
            <p:cNvSpPr/>
            <p:nvPr/>
          </p:nvSpPr>
          <p:spPr>
            <a:xfrm>
              <a:off x="1835904" y="889547"/>
              <a:ext cx="5904000" cy="5904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" name="Grupo 3"/>
            <p:cNvGrpSpPr/>
            <p:nvPr/>
          </p:nvGrpSpPr>
          <p:grpSpPr>
            <a:xfrm>
              <a:off x="1727905" y="781547"/>
              <a:ext cx="6120000" cy="6120000"/>
              <a:chOff x="949867" y="798668"/>
              <a:chExt cx="3600000" cy="3600000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949867" y="798668"/>
                <a:ext cx="3600000" cy="360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6" name="CuadroTexto 5"/>
              <p:cNvSpPr txBox="1"/>
              <p:nvPr/>
            </p:nvSpPr>
            <p:spPr>
              <a:xfrm>
                <a:off x="1823725" y="1030313"/>
                <a:ext cx="1852282" cy="778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8000" b="1" dirty="0" smtClean="0">
                    <a:latin typeface="Zoombieland" pitchFamily="2" charset="0"/>
                  </a:rPr>
                  <a:t>MIEDO</a:t>
                </a:r>
                <a:endParaRPr lang="es-ES" sz="8000" b="1" dirty="0">
                  <a:latin typeface="Zoombieland" pitchFamily="2" charset="0"/>
                </a:endParaRPr>
              </a:p>
            </p:txBody>
          </p:sp>
        </p:grp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5800" b="96400" l="70000" r="95800">
                          <a14:foregroundMark x1="80200" y1="81000" x2="80200" y2="81000"/>
                          <a14:foregroundMark x1="80800" y1="80400" x2="80800" y2="80400"/>
                          <a14:foregroundMark x1="82200" y1="80800" x2="82200" y2="80800"/>
                          <a14:foregroundMark x1="82600" y1="81000" x2="82600" y2="81000"/>
                          <a14:foregroundMark x1="84800" y1="84400" x2="84800" y2="84400"/>
                          <a14:foregroundMark x1="79400" y1="83400" x2="79400" y2="83400"/>
                          <a14:foregroundMark x1="75000" y1="74400" x2="75000" y2="74400"/>
                          <a14:foregroundMark x1="75400" y1="74200" x2="75400" y2="74200"/>
                          <a14:foregroundMark x1="81800" y1="70600" x2="81800" y2="70600"/>
                          <a14:foregroundMark x1="88400" y1="74200" x2="88400" y2="74200"/>
                          <a14:foregroundMark x1="90000" y1="74000" x2="90000" y2="74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83" t="64870" r="4971" b="3694"/>
            <a:stretch/>
          </p:blipFill>
          <p:spPr>
            <a:xfrm>
              <a:off x="3042014" y="2498784"/>
              <a:ext cx="3491779" cy="4046395"/>
            </a:xfrm>
            <a:prstGeom prst="rect">
              <a:avLst/>
            </a:prstGeom>
          </p:spPr>
        </p:pic>
        <p:cxnSp>
          <p:nvCxnSpPr>
            <p:cNvPr id="9" name="Conector recto 8"/>
            <p:cNvCxnSpPr/>
            <p:nvPr/>
          </p:nvCxnSpPr>
          <p:spPr>
            <a:xfrm>
              <a:off x="1727905" y="2498784"/>
              <a:ext cx="6120000" cy="0"/>
            </a:xfrm>
            <a:prstGeom prst="line">
              <a:avLst/>
            </a:prstGeom>
            <a:ln w="1016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1727905" y="4696552"/>
              <a:ext cx="6120000" cy="0"/>
            </a:xfrm>
            <a:prstGeom prst="line">
              <a:avLst/>
            </a:prstGeom>
            <a:ln w="1016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o 10"/>
          <p:cNvGrpSpPr/>
          <p:nvPr/>
        </p:nvGrpSpPr>
        <p:grpSpPr>
          <a:xfrm>
            <a:off x="1839786" y="6541328"/>
            <a:ext cx="6120000" cy="6120000"/>
            <a:chOff x="-344257" y="-424690"/>
            <a:chExt cx="6120000" cy="6120000"/>
          </a:xfrm>
        </p:grpSpPr>
        <p:grpSp>
          <p:nvGrpSpPr>
            <p:cNvPr id="12" name="Grupo 11"/>
            <p:cNvGrpSpPr/>
            <p:nvPr/>
          </p:nvGrpSpPr>
          <p:grpSpPr>
            <a:xfrm>
              <a:off x="-344257" y="-424690"/>
              <a:ext cx="6120000" cy="6120000"/>
              <a:chOff x="-256021" y="-404235"/>
              <a:chExt cx="6120000" cy="6120000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-256021" y="-404235"/>
                <a:ext cx="6120000" cy="6120000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1175424" y="94860"/>
                <a:ext cx="314887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9000" b="1" dirty="0" smtClean="0">
                    <a:latin typeface="Zoombieland" pitchFamily="2" charset="0"/>
                  </a:rPr>
                  <a:t>ASCO</a:t>
                </a:r>
                <a:endParaRPr lang="es-ES" sz="9000" b="1" dirty="0">
                  <a:latin typeface="Zoombieland" pitchFamily="2" charset="0"/>
                </a:endParaRPr>
              </a:p>
            </p:txBody>
          </p:sp>
        </p:grpSp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00" b="46200" l="46800" r="94400">
                          <a14:foregroundMark x1="68000" y1="12400" x2="68000" y2="12400"/>
                          <a14:foregroundMark x1="69000" y1="12000" x2="69000" y2="12000"/>
                          <a14:foregroundMark x1="73800" y1="10200" x2="73800" y2="10200"/>
                          <a14:foregroundMark x1="73800" y1="10200" x2="73800" y2="102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43" t="2915" b="52971"/>
            <a:stretch/>
          </p:blipFill>
          <p:spPr>
            <a:xfrm>
              <a:off x="541763" y="1551733"/>
              <a:ext cx="4239730" cy="3518558"/>
            </a:xfrm>
            <a:prstGeom prst="rect">
              <a:avLst/>
            </a:prstGeom>
          </p:spPr>
        </p:pic>
      </p:grpSp>
      <p:cxnSp>
        <p:nvCxnSpPr>
          <p:cNvPr id="18" name="Conector recto 17"/>
          <p:cNvCxnSpPr/>
          <p:nvPr/>
        </p:nvCxnSpPr>
        <p:spPr>
          <a:xfrm>
            <a:off x="1893671" y="8445751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39786" y="9801308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88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lipse 15"/>
          <p:cNvSpPr/>
          <p:nvPr/>
        </p:nvSpPr>
        <p:spPr>
          <a:xfrm>
            <a:off x="1970897" y="6727270"/>
            <a:ext cx="5904000" cy="59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2148723" y="300506"/>
            <a:ext cx="5904000" cy="5904000"/>
          </a:xfrm>
          <a:prstGeom prst="ellipse">
            <a:avLst/>
          </a:prstGeom>
          <a:solidFill>
            <a:srgbClr val="FD9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Grupo 3"/>
          <p:cNvGrpSpPr/>
          <p:nvPr/>
        </p:nvGrpSpPr>
        <p:grpSpPr>
          <a:xfrm>
            <a:off x="2040725" y="192506"/>
            <a:ext cx="6119999" cy="6120000"/>
            <a:chOff x="861631" y="4923625"/>
            <a:chExt cx="2798320" cy="3279114"/>
          </a:xfrm>
        </p:grpSpPr>
        <p:sp>
          <p:nvSpPr>
            <p:cNvPr id="5" name="Rectángulo redondeado 4"/>
            <p:cNvSpPr/>
            <p:nvPr/>
          </p:nvSpPr>
          <p:spPr>
            <a:xfrm>
              <a:off x="861631" y="4923625"/>
              <a:ext cx="2798320" cy="3279114"/>
            </a:xfrm>
            <a:prstGeom prst="roundRect">
              <a:avLst/>
            </a:prstGeom>
            <a:noFill/>
            <a:ln w="1270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1418473" y="5203724"/>
              <a:ext cx="1684635" cy="775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8800" b="1" dirty="0" smtClean="0">
                  <a:latin typeface="Zoombieland" pitchFamily="2" charset="0"/>
                </a:rPr>
                <a:t>CALMA</a:t>
              </a:r>
              <a:endParaRPr lang="es-ES" sz="8800" b="1" dirty="0">
                <a:latin typeface="Zoombieland" pitchFamily="2" charset="0"/>
              </a:endParaRPr>
            </a:p>
          </p:txBody>
        </p:sp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35800" b="63200" l="67400" r="97800">
                          <a14:foregroundMark x1="78800" y1="47600" x2="78800" y2="47600"/>
                          <a14:foregroundMark x1="79400" y1="46600" x2="79400" y2="46600"/>
                          <a14:foregroundMark x1="80000" y1="46600" x2="80000" y2="46600"/>
                          <a14:foregroundMark x1="80000" y1="46400" x2="80000" y2="46400"/>
                          <a14:foregroundMark x1="80000" y1="44600" x2="80000" y2="44600"/>
                          <a14:foregroundMark x1="79200" y1="44800" x2="79200" y2="44800"/>
                          <a14:foregroundMark x1="86000" y1="48600" x2="86000" y2="48600"/>
                          <a14:foregroundMark x1="86000" y1="48200" x2="86000" y2="48200"/>
                          <a14:foregroundMark x1="86000" y1="47000" x2="86000" y2="47000"/>
                          <a14:foregroundMark x1="86200" y1="45600" x2="86200" y2="45600"/>
                          <a14:foregroundMark x1="86200" y1="44200" x2="86200" y2="44200"/>
                          <a14:foregroundMark x1="86200" y1="44200" x2="86200" y2="44200"/>
                          <a14:foregroundMark x1="85600" y1="45600" x2="85600" y2="45600"/>
                          <a14:foregroundMark x1="85400" y1="45600" x2="85400" y2="45600"/>
                          <a14:foregroundMark x1="85200" y1="45400" x2="85200" y2="45400"/>
                          <a14:foregroundMark x1="88000" y1="46600" x2="88000" y2="466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70" t="34979" r="1017" b="35420"/>
            <a:stretch/>
          </p:blipFill>
          <p:spPr>
            <a:xfrm>
              <a:off x="1223019" y="5978790"/>
              <a:ext cx="2075543" cy="1901372"/>
            </a:xfrm>
            <a:prstGeom prst="rect">
              <a:avLst/>
            </a:prstGeom>
          </p:spPr>
        </p:pic>
      </p:grpSp>
      <p:cxnSp>
        <p:nvCxnSpPr>
          <p:cNvPr id="9" name="Conector recto 8"/>
          <p:cNvCxnSpPr/>
          <p:nvPr/>
        </p:nvCxnSpPr>
        <p:spPr>
          <a:xfrm>
            <a:off x="2040725" y="3946547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040725" y="2161821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o 10"/>
          <p:cNvGrpSpPr/>
          <p:nvPr/>
        </p:nvGrpSpPr>
        <p:grpSpPr>
          <a:xfrm>
            <a:off x="1862897" y="6619271"/>
            <a:ext cx="6120000" cy="6119999"/>
            <a:chOff x="861631" y="8938957"/>
            <a:chExt cx="3384994" cy="3721818"/>
          </a:xfrm>
        </p:grpSpPr>
        <p:grpSp>
          <p:nvGrpSpPr>
            <p:cNvPr id="12" name="Grupo 11"/>
            <p:cNvGrpSpPr/>
            <p:nvPr/>
          </p:nvGrpSpPr>
          <p:grpSpPr>
            <a:xfrm>
              <a:off x="861631" y="8938957"/>
              <a:ext cx="3384994" cy="3721818"/>
              <a:chOff x="949867" y="798667"/>
              <a:chExt cx="3384994" cy="3721818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949867" y="798667"/>
                <a:ext cx="3384994" cy="3721818"/>
              </a:xfrm>
              <a:prstGeom prst="roundRect">
                <a:avLst/>
              </a:prstGeom>
              <a:noFill/>
              <a:ln w="1270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CuadroTexto 14"/>
              <p:cNvSpPr txBox="1"/>
              <p:nvPr/>
            </p:nvSpPr>
            <p:spPr>
              <a:xfrm>
                <a:off x="1625017" y="1172780"/>
                <a:ext cx="2231407" cy="71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0" b="1" dirty="0" smtClean="0">
                    <a:latin typeface="Zoombieland" pitchFamily="2" charset="0"/>
                  </a:rPr>
                  <a:t>TRISTEZA</a:t>
                </a:r>
                <a:endParaRPr lang="es-ES" sz="7000" b="1" dirty="0">
                  <a:latin typeface="Zoombieland" pitchFamily="2" charset="0"/>
                </a:endParaRPr>
              </a:p>
            </p:txBody>
          </p:sp>
        </p:grpSp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00" b="91400" l="4600" r="97800">
                          <a14:foregroundMark x1="59800" y1="74800" x2="72800" y2="86600"/>
                          <a14:foregroundMark x1="72200" y1="87000" x2="63400" y2="91200"/>
                          <a14:foregroundMark x1="60600" y1="89600" x2="57600" y2="88800"/>
                          <a14:foregroundMark x1="63200" y1="91600" x2="56400" y2="86200"/>
                          <a14:foregroundMark x1="58600" y1="75400" x2="59600" y2="84400"/>
                          <a14:foregroundMark x1="59600" y1="84800" x2="59800" y2="85000"/>
                          <a14:foregroundMark x1="57600" y1="75600" x2="56600" y2="85600"/>
                          <a14:foregroundMark x1="59800" y1="34800" x2="53200" y2="34400"/>
                          <a14:foregroundMark x1="56600" y1="34400" x2="59400" y2="37000"/>
                          <a14:foregroundMark x1="60800" y1="34400" x2="55600" y2="35200"/>
                          <a14:foregroundMark x1="56000" y1="33600" x2="55000" y2="35800"/>
                          <a14:foregroundMark x1="58200" y1="35200" x2="56800" y2="37600"/>
                          <a14:foregroundMark x1="58400" y1="33600" x2="55200" y2="34000"/>
                          <a14:foregroundMark x1="47000" y1="35800" x2="47000" y2="35800"/>
                          <a14:foregroundMark x1="47200" y1="37600" x2="47000" y2="39400"/>
                          <a14:foregroundMark x1="45400" y1="39000" x2="45400" y2="39000"/>
                          <a14:foregroundMark x1="43400" y1="38200" x2="43400" y2="38200"/>
                          <a14:foregroundMark x1="42800" y1="37800" x2="42800" y2="37800"/>
                          <a14:foregroundMark x1="42600" y1="35800" x2="42600" y2="35800"/>
                          <a14:foregroundMark x1="43400" y1="35000" x2="43400" y2="35000"/>
                          <a14:foregroundMark x1="44400" y1="34400" x2="44400" y2="34400"/>
                          <a14:foregroundMark x1="45200" y1="34400" x2="45200" y2="34400"/>
                          <a14:foregroundMark x1="46200" y1="35000" x2="46200" y2="35000"/>
                          <a14:foregroundMark x1="46200" y1="35000" x2="46200" y2="35000"/>
                          <a14:backgroundMark x1="66200" y1="80600" x2="66200" y2="80600"/>
                          <a14:backgroundMark x1="66200" y1="80600" x2="64800" y2="81400"/>
                          <a14:backgroundMark x1="65600" y1="81000" x2="63000" y2="83400"/>
                          <a14:backgroundMark x1="61200" y1="77000" x2="63000" y2="83400"/>
                          <a14:backgroundMark x1="62400" y1="75600" x2="60000" y2="78200"/>
                          <a14:backgroundMark x1="69000" y1="83600" x2="63400" y2="82400"/>
                          <a14:backgroundMark x1="68600" y1="83800" x2="70600" y2="87400"/>
                          <a14:backgroundMark x1="70800" y1="84200" x2="71200" y2="88000"/>
                          <a14:backgroundMark x1="72400" y1="84400" x2="72600" y2="88600"/>
                          <a14:backgroundMark x1="71600" y1="85400" x2="71600" y2="86200"/>
                          <a14:backgroundMark x1="72200" y1="87400" x2="72200" y2="87400"/>
                          <a14:backgroundMark x1="71600" y1="85400" x2="71600" y2="85400"/>
                          <a14:backgroundMark x1="69800" y1="84400" x2="69800" y2="84400"/>
                          <a14:backgroundMark x1="68200" y1="82800" x2="68200" y2="82800"/>
                          <a14:backgroundMark x1="67800" y1="82000" x2="67800" y2="82000"/>
                          <a14:backgroundMark x1="67000" y1="81400" x2="67000" y2="81400"/>
                          <a14:backgroundMark x1="66600" y1="81000" x2="66600" y2="81000"/>
                          <a14:backgroundMark x1="65400" y1="80000" x2="65400" y2="80000"/>
                          <a14:backgroundMark x1="65200" y1="79800" x2="65200" y2="79800"/>
                          <a14:backgroundMark x1="64200" y1="79200" x2="63800" y2="78800"/>
                          <a14:backgroundMark x1="63400" y1="78800" x2="63400" y2="78800"/>
                          <a14:backgroundMark x1="63200" y1="78400" x2="63200" y2="78400"/>
                          <a14:backgroundMark x1="63200" y1="78000" x2="63200" y2="78000"/>
                          <a14:backgroundMark x1="63000" y1="78000" x2="63000" y2="78000"/>
                          <a14:backgroundMark x1="62800" y1="77800" x2="62800" y2="77800"/>
                          <a14:backgroundMark x1="62600" y1="77400" x2="62600" y2="77400"/>
                          <a14:backgroundMark x1="62400" y1="77200" x2="62400" y2="77200"/>
                          <a14:backgroundMark x1="62200" y1="77200" x2="61600" y2="77000"/>
                          <a14:backgroundMark x1="61600" y1="77000" x2="61600" y2="77000"/>
                          <a14:backgroundMark x1="61200" y1="76800" x2="61200" y2="76800"/>
                          <a14:backgroundMark x1="60800" y1="76800" x2="60800" y2="76800"/>
                          <a14:backgroundMark x1="60600" y1="76600" x2="60600" y2="76600"/>
                          <a14:backgroundMark x1="60400" y1="76400" x2="60400" y2="76400"/>
                          <a14:backgroundMark x1="60200" y1="76400" x2="60200" y2="76400"/>
                          <a14:backgroundMark x1="59800" y1="76400" x2="59800" y2="76400"/>
                          <a14:backgroundMark x1="59400" y1="77200" x2="59400" y2="77200"/>
                          <a14:backgroundMark x1="59400" y1="76600" x2="59400" y2="76200"/>
                          <a14:backgroundMark x1="59600" y1="75800" x2="59600" y2="75800"/>
                          <a14:backgroundMark x1="59800" y1="77400" x2="59800" y2="77400"/>
                          <a14:backgroundMark x1="62200" y1="90200" x2="62200" y2="90200"/>
                          <a14:backgroundMark x1="61800" y1="89800" x2="61200" y2="89400"/>
                          <a14:backgroundMark x1="60800" y1="89200" x2="60000" y2="88600"/>
                          <a14:backgroundMark x1="59600" y1="88200" x2="59200" y2="88000"/>
                          <a14:backgroundMark x1="59200" y1="88000" x2="59200" y2="88000"/>
                          <a14:backgroundMark x1="58800" y1="87800" x2="58800" y2="87800"/>
                          <a14:backgroundMark x1="58400" y1="87600" x2="58000" y2="87600"/>
                          <a14:backgroundMark x1="58000" y1="87600" x2="57600" y2="87400"/>
                          <a14:backgroundMark x1="57600" y1="87400" x2="57600" y2="87400"/>
                          <a14:backgroundMark x1="57200" y1="87400" x2="57200" y2="87400"/>
                          <a14:backgroundMark x1="57000" y1="87400" x2="57000" y2="87400"/>
                          <a14:backgroundMark x1="56800" y1="87200" x2="56600" y2="86800"/>
                          <a14:backgroundMark x1="56600" y1="86800" x2="56600" y2="86800"/>
                          <a14:backgroundMark x1="56400" y1="86800" x2="56400" y2="86800"/>
                          <a14:backgroundMark x1="56400" y1="86600" x2="56400" y2="86600"/>
                          <a14:backgroundMark x1="57600" y1="88600" x2="57600" y2="88600"/>
                          <a14:backgroundMark x1="57600" y1="88600" x2="58000" y2="88600"/>
                          <a14:backgroundMark x1="58200" y1="88600" x2="58200" y2="88600"/>
                          <a14:backgroundMark x1="58400" y1="88600" x2="59000" y2="89400"/>
                          <a14:backgroundMark x1="59000" y1="89400" x2="59000" y2="89400"/>
                          <a14:backgroundMark x1="59600" y1="89600" x2="59600" y2="89600"/>
                          <a14:backgroundMark x1="59800" y1="89800" x2="59800" y2="89800"/>
                          <a14:backgroundMark x1="60200" y1="90000" x2="60200" y2="90000"/>
                          <a14:backgroundMark x1="60400" y1="90200" x2="60800" y2="90400"/>
                          <a14:backgroundMark x1="61000" y1="90400" x2="61000" y2="90400"/>
                          <a14:backgroundMark x1="61600" y1="90800" x2="61600" y2="90800"/>
                          <a14:backgroundMark x1="61600" y1="90800" x2="62200" y2="91200"/>
                          <a14:backgroundMark x1="62600" y1="91400" x2="62600" y2="914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306637" y="9772085"/>
              <a:ext cx="2494983" cy="2494984"/>
            </a:xfrm>
            <a:prstGeom prst="rect">
              <a:avLst/>
            </a:prstGeom>
          </p:spPr>
        </p:pic>
      </p:grpSp>
      <p:cxnSp>
        <p:nvCxnSpPr>
          <p:cNvPr id="17" name="Conector recto 16"/>
          <p:cNvCxnSpPr/>
          <p:nvPr/>
        </p:nvCxnSpPr>
        <p:spPr>
          <a:xfrm>
            <a:off x="1862897" y="8388136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862897" y="9788765"/>
            <a:ext cx="6120000" cy="0"/>
          </a:xfrm>
          <a:prstGeom prst="line">
            <a:avLst/>
          </a:prstGeom>
          <a:ln w="1016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7008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18</Words>
  <Application>Microsoft Office PowerPoint</Application>
  <PresentationFormat>Papel A3 (297 x 420 mm)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Zoombieland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14</cp:revision>
  <dcterms:created xsi:type="dcterms:W3CDTF">2020-10-27T10:54:44Z</dcterms:created>
  <dcterms:modified xsi:type="dcterms:W3CDTF">2020-10-27T11:18:51Z</dcterms:modified>
</cp:coreProperties>
</file>