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20010D-BCB7-4F22-B789-AF55703FA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1032563-DCA1-44C4-87B7-B01B1703B2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019B0A-2A4B-45F9-A52F-11B5A8EE5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5731-6DF2-42C1-A9AE-F302809E52BD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893CC1-B1E5-4C33-B781-415588C10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999E16-E050-4153-9F0F-8DC458625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A0E-5B44-49C3-BDCF-8256E08CEB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8932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9FC668-4A69-42F8-A6FA-DB4677237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3050179-999F-449A-A7E9-0C4DD521B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53CBF2-80D1-41CF-BCD1-D28E933A2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5731-6DF2-42C1-A9AE-F302809E52BD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BDE0850-B25A-4D74-841D-FF6849838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12FD8C-5341-4E73-BE8E-A51852A0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A0E-5B44-49C3-BDCF-8256E08CEB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477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7F4DE2C-1EDF-4664-A607-4BA09155B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70203C8-B41F-4BFC-9A91-0F9EB00DA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234D32-AD0F-4B2B-9909-E38B7992C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5731-6DF2-42C1-A9AE-F302809E52BD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181A33-3906-42B9-B44A-8DF5AAC1D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651848-E451-4A65-A61C-B9FD04CA3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A0E-5B44-49C3-BDCF-8256E08CEB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3807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61AA8D-43E0-4575-AAF1-1CB4044E9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25EF52-3D49-4CEB-AB60-ACAD3FFE6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AE8AE1-73AB-4EC0-AEEC-E86022541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5731-6DF2-42C1-A9AE-F302809E52BD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C1CB16-5CB5-4243-BD2D-23512FFA4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DE6C6D-2B2C-492A-BF55-2923730F7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A0E-5B44-49C3-BDCF-8256E08CEB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264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0D792-4F9E-4A48-9E78-FDC68F2F4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D304B9-2EFC-4056-9460-BAC12E761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D4F795-FA7F-4B89-81C5-3C5F033A3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5731-6DF2-42C1-A9AE-F302809E52BD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4FEC4E-AC17-4576-A38B-6877E0900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C42FDA-319C-4F0A-8A59-6A3D27F5C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A0E-5B44-49C3-BDCF-8256E08CEB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181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7D3E64-FEAD-4B62-BBBE-364585A21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A90CDD-51C4-4272-8262-B80E99F9DB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177357-00C6-4B5C-AB69-07D41EF65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A0164A-C002-4EB8-AF7F-8D8A2F585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5731-6DF2-42C1-A9AE-F302809E52BD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4764AD-3D8F-42D1-BA6D-6D8F47959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B154831-0CFE-4037-9BB6-F8EF58901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A0E-5B44-49C3-BDCF-8256E08CEB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161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9385C4-C121-42EC-A15A-B1EACFF7E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C509C5-CFE2-448E-8C1D-749ADBA9C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484479-A08A-4EFE-898B-DB0B61FB5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3C1FD9D-1149-4713-8E86-64ACB2E572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46E6E4C-9717-4E73-BD3D-972F9A7AC1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E79F0C5-1711-414D-BC55-EFCC58BA9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5731-6DF2-42C1-A9AE-F302809E52BD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D4378CA-F8EE-4635-8E9C-BE3429112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D3CC75C-0607-4BAF-8F1E-EE26CC52B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A0E-5B44-49C3-BDCF-8256E08CEB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060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92F4A3-16A0-41D9-A76A-D08A4FA19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4830017-60A2-4C5A-BE18-7B4E7A49D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5731-6DF2-42C1-A9AE-F302809E52BD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D60C903-3D2F-47CA-A976-67E35651B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0EA7B67-5532-4D39-8DAE-47AF18F1D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A0E-5B44-49C3-BDCF-8256E08CEB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396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DA701C1-6924-41D4-BD9D-6E32A3C9D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5731-6DF2-42C1-A9AE-F302809E52BD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ADB0D44-3CED-4B34-981C-50B64E52D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611B347-3B9F-467B-9BC8-E798AA753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A0E-5B44-49C3-BDCF-8256E08CEB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6778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982826-0836-4326-94A2-F44A06D76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A70476-2275-4263-A235-9765D4115E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C5ED444-97EE-4543-B896-990F52490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3A53D4-08D3-4FCB-84F3-019611A4B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5731-6DF2-42C1-A9AE-F302809E52BD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4A3353-2AE3-4117-B7BC-F4C4B8718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971B50-28CF-413B-88F9-EE2E4364F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A0E-5B44-49C3-BDCF-8256E08CEB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698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80DCC7-8526-484C-9C30-45FD4EA56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DCC83D8-EEF6-41EB-B800-AB2B819E53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A903D8-BFAF-4D77-88BC-40A34E1C6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8BACC5-921B-4A31-BA2A-5E9727D51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05731-6DF2-42C1-A9AE-F302809E52BD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0CC097-55B9-407F-98CB-1C106DD25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9927B3-C1DF-4351-BF9E-12205278A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CA0E-5B44-49C3-BDCF-8256E08CEB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2658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211D9B5-B20F-4B0F-9E75-7075FE03E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80325F-003E-4B9E-B9D5-A4DF65022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9B04F1-9AF8-4ACC-9E3B-48956BAB8C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05731-6DF2-42C1-A9AE-F302809E52BD}" type="datetimeFigureOut">
              <a:rPr lang="es-ES" smtClean="0"/>
              <a:t>14/10/2020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A2F151-76AC-4482-A61D-0CE9225276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CF4F7D-7203-499D-A5EB-617516052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BCA0E-5B44-49C3-BDCF-8256E08CEB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1343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resentación1">
            <a:hlinkClick r:id="" action="ppaction://media"/>
            <a:extLst>
              <a:ext uri="{FF2B5EF4-FFF2-40B4-BE49-F238E27FC236}">
                <a16:creationId xmlns:a16="http://schemas.microsoft.com/office/drawing/2014/main" id="{8E672E49-7E6D-4D12-A73B-2F40CF257240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432527" y="580680"/>
            <a:ext cx="3875314" cy="3875314"/>
          </a:xfrm>
          <a:prstGeom prst="rect">
            <a:avLst/>
          </a:prstGeom>
        </p:spPr>
      </p:pic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3797DDFE-EF7C-41F1-9892-1BE97D2125F6}"/>
              </a:ext>
            </a:extLst>
          </p:cNvPr>
          <p:cNvSpPr/>
          <p:nvPr/>
        </p:nvSpPr>
        <p:spPr>
          <a:xfrm>
            <a:off x="1392072" y="559558"/>
            <a:ext cx="3875964" cy="38759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EE520787-172A-4E4F-BF79-68E616167AB3}"/>
              </a:ext>
            </a:extLst>
          </p:cNvPr>
          <p:cNvSpPr/>
          <p:nvPr/>
        </p:nvSpPr>
        <p:spPr>
          <a:xfrm>
            <a:off x="6884161" y="2255292"/>
            <a:ext cx="1173708" cy="1173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2958418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6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Panorámica</PresentationFormat>
  <Paragraphs>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Prieto Pérez</dc:creator>
  <cp:lastModifiedBy>Cristina Prieto Pérez</cp:lastModifiedBy>
  <cp:revision>1</cp:revision>
  <dcterms:created xsi:type="dcterms:W3CDTF">2020-10-14T07:19:41Z</dcterms:created>
  <dcterms:modified xsi:type="dcterms:W3CDTF">2020-10-14T07:23:23Z</dcterms:modified>
</cp:coreProperties>
</file>