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0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A64"/>
    <a:srgbClr val="FCC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1"/>
    <p:restoredTop sz="94724"/>
  </p:normalViewPr>
  <p:slideViewPr>
    <p:cSldViewPr snapToGrid="0" snapToObjects="1" showGuides="1">
      <p:cViewPr>
        <p:scale>
          <a:sx n="71" d="100"/>
          <a:sy n="71" d="100"/>
        </p:scale>
        <p:origin x="126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4EE56-0EAC-45BE-AF0A-354C203BE971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25EC3-AA2A-4739-80D2-0B333BE223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43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25EC3-AA2A-4739-80D2-0B333BE2230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77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25EC3-AA2A-4739-80D2-0B333BE2230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98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25EC3-AA2A-4739-80D2-0B333BE2230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13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70A4-0E99-B941-9507-B62329189A3A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9C4E-20EE-6144-8C99-AFF1675C0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14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70A4-0E99-B941-9507-B62329189A3A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9C4E-20EE-6144-8C99-AFF1675C0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63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70A4-0E99-B941-9507-B62329189A3A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9C4E-20EE-6144-8C99-AFF1675C0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36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70A4-0E99-B941-9507-B62329189A3A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9C4E-20EE-6144-8C99-AFF1675C0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66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70A4-0E99-B941-9507-B62329189A3A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9C4E-20EE-6144-8C99-AFF1675C0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03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70A4-0E99-B941-9507-B62329189A3A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9C4E-20EE-6144-8C99-AFF1675C0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04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70A4-0E99-B941-9507-B62329189A3A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9C4E-20EE-6144-8C99-AFF1675C0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4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70A4-0E99-B941-9507-B62329189A3A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9C4E-20EE-6144-8C99-AFF1675C0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58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70A4-0E99-B941-9507-B62329189A3A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9C4E-20EE-6144-8C99-AFF1675C0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3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70A4-0E99-B941-9507-B62329189A3A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9C4E-20EE-6144-8C99-AFF1675C0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04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70A4-0E99-B941-9507-B62329189A3A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9C4E-20EE-6144-8C99-AFF1675C0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4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970A4-0E99-B941-9507-B62329189A3A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9C4E-20EE-6144-8C99-AFF1675C0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14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2710BD98-513F-4AA1-B10F-DCF6201DB843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31578C3-F840-6949-9ADF-E0AF6B1B4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60755F8-7E06-1347-9C2E-489FEE78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99" y="114339"/>
              <a:ext cx="4064000" cy="2844800"/>
            </a:xfrm>
            <a:prstGeom prst="rect">
              <a:avLst/>
            </a:prstGeom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DAE070F3-339A-3742-8549-FEE29EDAD35E}"/>
                </a:ext>
              </a:extLst>
            </p:cNvPr>
            <p:cNvSpPr txBox="1"/>
            <p:nvPr/>
          </p:nvSpPr>
          <p:spPr>
            <a:xfrm>
              <a:off x="397038" y="501699"/>
              <a:ext cx="416947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500" b="1" dirty="0">
                  <a:solidFill>
                    <a:schemeClr val="bg1"/>
                  </a:solidFill>
                </a:rPr>
                <a:t>ESPAÑOL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028C2C5-8C63-F640-A79F-321EF4E3B014}"/>
                </a:ext>
              </a:extLst>
            </p:cNvPr>
            <p:cNvSpPr txBox="1"/>
            <p:nvPr/>
          </p:nvSpPr>
          <p:spPr>
            <a:xfrm>
              <a:off x="456732" y="328551"/>
              <a:ext cx="3455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TALLER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4F2B2ED-9B75-5046-99DB-B039CC585930}"/>
                </a:ext>
              </a:extLst>
            </p:cNvPr>
            <p:cNvSpPr txBox="1"/>
            <p:nvPr/>
          </p:nvSpPr>
          <p:spPr>
            <a:xfrm>
              <a:off x="760997" y="2273661"/>
              <a:ext cx="3455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F0761597-22CB-5843-9B59-BBABD5D81876}"/>
                </a:ext>
              </a:extLst>
            </p:cNvPr>
            <p:cNvCxnSpPr/>
            <p:nvPr/>
          </p:nvCxnSpPr>
          <p:spPr>
            <a:xfrm flipH="1">
              <a:off x="397038" y="1500338"/>
              <a:ext cx="34554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m 11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5588E916-5599-574F-B28A-AF15E5F4E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732" y="5826530"/>
              <a:ext cx="1435100" cy="711200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48D954-08FF-4CB8-A94C-B9D0AB05BAF2}"/>
              </a:ext>
            </a:extLst>
          </p:cNvPr>
          <p:cNvSpPr txBox="1"/>
          <p:nvPr/>
        </p:nvSpPr>
        <p:spPr>
          <a:xfrm>
            <a:off x="3402783" y="1519200"/>
            <a:ext cx="63429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anose="02010803020104030203" pitchFamily="2" charset="-79"/>
              </a:rPr>
              <a:t>Supera </a:t>
            </a:r>
            <a:r>
              <a:rPr lang="pt-BR" sz="60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anose="02010803020104030203" pitchFamily="2" charset="-79"/>
              </a:rPr>
              <a:t>los</a:t>
            </a:r>
            <a:r>
              <a:rPr lang="pt-BR" sz="6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anose="02010803020104030203" pitchFamily="2" charset="-79"/>
              </a:rPr>
              <a:t> retos para abrir </a:t>
            </a:r>
            <a:r>
              <a:rPr lang="pt-BR" sz="60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anose="02010803020104030203" pitchFamily="2" charset="-79"/>
              </a:rPr>
              <a:t>el</a:t>
            </a:r>
            <a:r>
              <a:rPr lang="pt-BR" sz="6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anose="02010803020104030203" pitchFamily="2" charset="-79"/>
              </a:rPr>
              <a:t> </a:t>
            </a:r>
            <a:r>
              <a:rPr lang="pt-BR" sz="60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anose="02010803020104030203" pitchFamily="2" charset="-79"/>
              </a:rPr>
              <a:t>candado</a:t>
            </a:r>
            <a:r>
              <a:rPr lang="pt-BR" sz="6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anose="02010803020104030203" pitchFamily="2" charset="-79"/>
              </a:rPr>
              <a:t>.</a:t>
            </a:r>
          </a:p>
        </p:txBody>
      </p:sp>
      <p:grpSp>
        <p:nvGrpSpPr>
          <p:cNvPr id="31" name="Grupo 9">
            <a:extLst>
              <a:ext uri="{FF2B5EF4-FFF2-40B4-BE49-F238E27FC236}">
                <a16:creationId xmlns:a16="http://schemas.microsoft.com/office/drawing/2014/main" id="{81D287D0-34E0-4DFE-BD74-D83E62BDAEB8}"/>
              </a:ext>
            </a:extLst>
          </p:cNvPr>
          <p:cNvGrpSpPr/>
          <p:nvPr/>
        </p:nvGrpSpPr>
        <p:grpSpPr>
          <a:xfrm rot="21077180">
            <a:off x="1138825" y="3865935"/>
            <a:ext cx="1454287" cy="1008256"/>
            <a:chOff x="782545" y="831850"/>
            <a:chExt cx="5194300" cy="5194300"/>
          </a:xfrm>
        </p:grpSpPr>
        <p:pic>
          <p:nvPicPr>
            <p:cNvPr id="32" name="Imagen 4">
              <a:extLst>
                <a:ext uri="{FF2B5EF4-FFF2-40B4-BE49-F238E27FC236}">
                  <a16:creationId xmlns:a16="http://schemas.microsoft.com/office/drawing/2014/main" id="{0406FB03-7146-4B87-81C4-71FEC0EE5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545" y="831850"/>
              <a:ext cx="5194300" cy="5194300"/>
            </a:xfrm>
            <a:prstGeom prst="rect">
              <a:avLst/>
            </a:prstGeom>
          </p:spPr>
        </p:pic>
        <p:sp>
          <p:nvSpPr>
            <p:cNvPr id="33" name="Rectángulo 5">
              <a:extLst>
                <a:ext uri="{FF2B5EF4-FFF2-40B4-BE49-F238E27FC236}">
                  <a16:creationId xmlns:a16="http://schemas.microsoft.com/office/drawing/2014/main" id="{D6C2E1CF-5BF3-4F96-A955-1EB2094F377A}"/>
                </a:ext>
              </a:extLst>
            </p:cNvPr>
            <p:cNvSpPr/>
            <p:nvPr/>
          </p:nvSpPr>
          <p:spPr>
            <a:xfrm>
              <a:off x="2353235" y="3429000"/>
              <a:ext cx="2138083" cy="2164976"/>
            </a:xfrm>
            <a:prstGeom prst="rect">
              <a:avLst/>
            </a:prstGeom>
            <a:solidFill>
              <a:srgbClr val="FD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Rectángulo 6">
              <a:extLst>
                <a:ext uri="{FF2B5EF4-FFF2-40B4-BE49-F238E27FC236}">
                  <a16:creationId xmlns:a16="http://schemas.microsoft.com/office/drawing/2014/main" id="{317CA33F-7681-45EB-9598-6988D66E6117}"/>
                </a:ext>
              </a:extLst>
            </p:cNvPr>
            <p:cNvSpPr/>
            <p:nvPr/>
          </p:nvSpPr>
          <p:spPr>
            <a:xfrm>
              <a:off x="2918012" y="3429000"/>
              <a:ext cx="981635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Rectángulo 7">
              <a:extLst>
                <a:ext uri="{FF2B5EF4-FFF2-40B4-BE49-F238E27FC236}">
                  <a16:creationId xmlns:a16="http://schemas.microsoft.com/office/drawing/2014/main" id="{9C450D7B-601B-4638-B00C-D8B039D3A74E}"/>
                </a:ext>
              </a:extLst>
            </p:cNvPr>
            <p:cNvSpPr/>
            <p:nvPr/>
          </p:nvSpPr>
          <p:spPr>
            <a:xfrm>
              <a:off x="2931458" y="4444253"/>
              <a:ext cx="981635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8" name="Grupo 9">
            <a:extLst>
              <a:ext uri="{FF2B5EF4-FFF2-40B4-BE49-F238E27FC236}">
                <a16:creationId xmlns:a16="http://schemas.microsoft.com/office/drawing/2014/main" id="{51904ECA-9E1B-4B1D-A1ED-54E81162EFD4}"/>
              </a:ext>
            </a:extLst>
          </p:cNvPr>
          <p:cNvGrpSpPr/>
          <p:nvPr/>
        </p:nvGrpSpPr>
        <p:grpSpPr>
          <a:xfrm rot="21077180">
            <a:off x="2866339" y="5077366"/>
            <a:ext cx="1654558" cy="1196055"/>
            <a:chOff x="782545" y="831850"/>
            <a:chExt cx="5194300" cy="5194300"/>
          </a:xfrm>
        </p:grpSpPr>
        <p:pic>
          <p:nvPicPr>
            <p:cNvPr id="49" name="Imagen 4">
              <a:extLst>
                <a:ext uri="{FF2B5EF4-FFF2-40B4-BE49-F238E27FC236}">
                  <a16:creationId xmlns:a16="http://schemas.microsoft.com/office/drawing/2014/main" id="{0F232F91-998B-4889-8124-E7FF8CB4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97" b="99219" l="9961" r="89844">
                          <a14:foregroundMark x1="58594" y1="10156" x2="37695" y2="8984"/>
                          <a14:foregroundMark x1="48047" y1="4297" x2="53906" y2="5469"/>
                          <a14:foregroundMark x1="71484" y1="94727" x2="44141" y2="91797"/>
                          <a14:foregroundMark x1="44141" y1="91797" x2="29492" y2="95117"/>
                          <a14:foregroundMark x1="75586" y1="99219" x2="24609" y2="97070"/>
                          <a14:foregroundMark x1="67949" y1="30960" x2="57813" y2="9766"/>
                          <a14:foregroundMark x1="57813" y1="9766" x2="29297" y2="18164"/>
                          <a14:foregroundMark x1="29297" y1="18164" x2="24805" y2="33789"/>
                          <a14:foregroundMark x1="49609" y1="65039" x2="49609" y2="83008"/>
                          <a14:backgroundMark x1="64063" y1="33789" x2="82813" y2="33594"/>
                          <a14:backgroundMark x1="70898" y1="38867" x2="70898" y2="38867"/>
                          <a14:backgroundMark x1="69727" y1="36719" x2="72656" y2="37305"/>
                          <a14:backgroundMark x1="70898" y1="38867" x2="70898" y2="38867"/>
                          <a14:backgroundMark x1="71680" y1="39063" x2="71680" y2="39063"/>
                          <a14:backgroundMark x1="71484" y1="40039" x2="71484" y2="40039"/>
                          <a14:backgroundMark x1="70703" y1="40820" x2="70703" y2="40820"/>
                          <a14:backgroundMark x1="71484" y1="40039" x2="71484" y2="40039"/>
                          <a14:backgroundMark x1="70117" y1="38867" x2="73242" y2="38477"/>
                          <a14:backgroundMark x1="71289" y1="40820" x2="74609" y2="386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2545" y="831850"/>
              <a:ext cx="5194300" cy="5194300"/>
            </a:xfrm>
            <a:prstGeom prst="rect">
              <a:avLst/>
            </a:prstGeom>
          </p:spPr>
        </p:pic>
        <p:sp>
          <p:nvSpPr>
            <p:cNvPr id="50" name="Rectángulo 5">
              <a:extLst>
                <a:ext uri="{FF2B5EF4-FFF2-40B4-BE49-F238E27FC236}">
                  <a16:creationId xmlns:a16="http://schemas.microsoft.com/office/drawing/2014/main" id="{D7281C51-2CAE-4776-B7A6-92837579DB2B}"/>
                </a:ext>
              </a:extLst>
            </p:cNvPr>
            <p:cNvSpPr/>
            <p:nvPr/>
          </p:nvSpPr>
          <p:spPr>
            <a:xfrm>
              <a:off x="2353234" y="3429002"/>
              <a:ext cx="2138084" cy="2164974"/>
            </a:xfrm>
            <a:prstGeom prst="rect">
              <a:avLst/>
            </a:prstGeom>
            <a:solidFill>
              <a:srgbClr val="FD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Rectángulo 6">
              <a:extLst>
                <a:ext uri="{FF2B5EF4-FFF2-40B4-BE49-F238E27FC236}">
                  <a16:creationId xmlns:a16="http://schemas.microsoft.com/office/drawing/2014/main" id="{291F12C5-F48D-4F8D-80F0-908433A8159D}"/>
                </a:ext>
              </a:extLst>
            </p:cNvPr>
            <p:cNvSpPr/>
            <p:nvPr/>
          </p:nvSpPr>
          <p:spPr>
            <a:xfrm>
              <a:off x="2918012" y="3429000"/>
              <a:ext cx="981635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Rectángulo 7">
              <a:extLst>
                <a:ext uri="{FF2B5EF4-FFF2-40B4-BE49-F238E27FC236}">
                  <a16:creationId xmlns:a16="http://schemas.microsoft.com/office/drawing/2014/main" id="{B9C3A911-0393-4C57-88F3-C803A0494FDE}"/>
                </a:ext>
              </a:extLst>
            </p:cNvPr>
            <p:cNvSpPr/>
            <p:nvPr/>
          </p:nvSpPr>
          <p:spPr>
            <a:xfrm>
              <a:off x="2931458" y="4444253"/>
              <a:ext cx="981635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94675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2710BD98-513F-4AA1-B10F-DCF6201DB843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31578C3-F840-6949-9ADF-E0AF6B1B4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4F2B2ED-9B75-5046-99DB-B039CC585930}"/>
                </a:ext>
              </a:extLst>
            </p:cNvPr>
            <p:cNvSpPr txBox="1"/>
            <p:nvPr/>
          </p:nvSpPr>
          <p:spPr>
            <a:xfrm>
              <a:off x="760997" y="2273661"/>
              <a:ext cx="3455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dirty="0">
                <a:solidFill>
                  <a:schemeClr val="bg1"/>
                </a:solidFill>
              </a:endParaRPr>
            </a:p>
          </p:txBody>
        </p:sp>
        <p:pic>
          <p:nvPicPr>
            <p:cNvPr id="12" name="Imagem 11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5588E916-5599-574F-B28A-AF15E5F4E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32" y="5826530"/>
              <a:ext cx="1435100" cy="711200"/>
            </a:xfrm>
            <a:prstGeom prst="rect">
              <a:avLst/>
            </a:prstGeom>
          </p:spPr>
        </p:pic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503CAB5-DC31-4137-BF7B-16C1CB0C1C46}"/>
              </a:ext>
            </a:extLst>
          </p:cNvPr>
          <p:cNvSpPr/>
          <p:nvPr/>
        </p:nvSpPr>
        <p:spPr>
          <a:xfrm>
            <a:off x="1828604" y="637428"/>
            <a:ext cx="5345723" cy="51863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/>
              <a:t>Aquella</a:t>
            </a:r>
            <a:r>
              <a:rPr lang="pt-BR" dirty="0"/>
              <a:t> oferta no me </a:t>
            </a:r>
            <a:r>
              <a:rPr lang="pt-BR" dirty="0" err="1"/>
              <a:t>agradó</a:t>
            </a:r>
            <a:r>
              <a:rPr lang="pt-BR" dirty="0"/>
              <a:t>, </a:t>
            </a:r>
            <a:r>
              <a:rPr lang="pt-BR" dirty="0" err="1"/>
              <a:t>prefiero</a:t>
            </a:r>
            <a:r>
              <a:rPr lang="pt-BR" dirty="0"/>
              <a:t> esta.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649BF0F-4CBB-4C89-AEFB-C6D0716B3C90}"/>
              </a:ext>
            </a:extLst>
          </p:cNvPr>
          <p:cNvSpPr/>
          <p:nvPr/>
        </p:nvSpPr>
        <p:spPr>
          <a:xfrm>
            <a:off x="1814438" y="1694074"/>
            <a:ext cx="5345723" cy="51863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Estes pisos </a:t>
            </a:r>
            <a:r>
              <a:rPr lang="pt-BR" dirty="0" err="1"/>
              <a:t>son</a:t>
            </a:r>
            <a:r>
              <a:rPr lang="pt-BR" dirty="0"/>
              <a:t> </a:t>
            </a:r>
            <a:r>
              <a:rPr lang="pt-BR" dirty="0" err="1"/>
              <a:t>muy</a:t>
            </a:r>
            <a:r>
              <a:rPr lang="pt-BR" dirty="0"/>
              <a:t> bonitos.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63ACCB1-2C4C-425A-A8FB-F78010F57332}"/>
              </a:ext>
            </a:extLst>
          </p:cNvPr>
          <p:cNvSpPr/>
          <p:nvPr/>
        </p:nvSpPr>
        <p:spPr>
          <a:xfrm>
            <a:off x="1755765" y="2766523"/>
            <a:ext cx="5345723" cy="51863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/>
              <a:t>Aquel</a:t>
            </a:r>
            <a:r>
              <a:rPr lang="pt-BR" dirty="0"/>
              <a:t> colégio es </a:t>
            </a:r>
            <a:r>
              <a:rPr lang="pt-BR" dirty="0" err="1"/>
              <a:t>bueno</a:t>
            </a:r>
            <a:endParaRPr lang="pt-BR" dirty="0"/>
          </a:p>
        </p:txBody>
      </p:sp>
      <p:grpSp>
        <p:nvGrpSpPr>
          <p:cNvPr id="26" name="Grupo 9">
            <a:extLst>
              <a:ext uri="{FF2B5EF4-FFF2-40B4-BE49-F238E27FC236}">
                <a16:creationId xmlns:a16="http://schemas.microsoft.com/office/drawing/2014/main" id="{3D55E85B-B28C-479D-B3EA-C9F76F49BEF6}"/>
              </a:ext>
            </a:extLst>
          </p:cNvPr>
          <p:cNvGrpSpPr/>
          <p:nvPr/>
        </p:nvGrpSpPr>
        <p:grpSpPr>
          <a:xfrm>
            <a:off x="7285962" y="1584945"/>
            <a:ext cx="768272" cy="601756"/>
            <a:chOff x="782545" y="831850"/>
            <a:chExt cx="5194300" cy="5194300"/>
          </a:xfrm>
        </p:grpSpPr>
        <p:pic>
          <p:nvPicPr>
            <p:cNvPr id="27" name="Imagen 4">
              <a:extLst>
                <a:ext uri="{FF2B5EF4-FFF2-40B4-BE49-F238E27FC236}">
                  <a16:creationId xmlns:a16="http://schemas.microsoft.com/office/drawing/2014/main" id="{E6FDC59D-FEBF-4DF9-B911-AF79416CA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545" y="831850"/>
              <a:ext cx="5194300" cy="5194300"/>
            </a:xfrm>
            <a:prstGeom prst="rect">
              <a:avLst/>
            </a:prstGeom>
          </p:spPr>
        </p:pic>
        <p:sp>
          <p:nvSpPr>
            <p:cNvPr id="28" name="Rectángulo 5">
              <a:extLst>
                <a:ext uri="{FF2B5EF4-FFF2-40B4-BE49-F238E27FC236}">
                  <a16:creationId xmlns:a16="http://schemas.microsoft.com/office/drawing/2014/main" id="{F62CB01F-E467-47B5-B153-D73E05A00F20}"/>
                </a:ext>
              </a:extLst>
            </p:cNvPr>
            <p:cNvSpPr/>
            <p:nvPr/>
          </p:nvSpPr>
          <p:spPr>
            <a:xfrm>
              <a:off x="2353235" y="3429000"/>
              <a:ext cx="2138083" cy="2164976"/>
            </a:xfrm>
            <a:prstGeom prst="rect">
              <a:avLst/>
            </a:prstGeom>
            <a:solidFill>
              <a:srgbClr val="FD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ctángulo 6">
              <a:extLst>
                <a:ext uri="{FF2B5EF4-FFF2-40B4-BE49-F238E27FC236}">
                  <a16:creationId xmlns:a16="http://schemas.microsoft.com/office/drawing/2014/main" id="{DA1D20FF-FB8C-422F-A8A5-9859ED48CE4C}"/>
                </a:ext>
              </a:extLst>
            </p:cNvPr>
            <p:cNvSpPr/>
            <p:nvPr/>
          </p:nvSpPr>
          <p:spPr>
            <a:xfrm>
              <a:off x="2918012" y="3429000"/>
              <a:ext cx="981635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7">
              <a:extLst>
                <a:ext uri="{FF2B5EF4-FFF2-40B4-BE49-F238E27FC236}">
                  <a16:creationId xmlns:a16="http://schemas.microsoft.com/office/drawing/2014/main" id="{3441F0EF-C817-48BC-A0D0-B210430971EA}"/>
                </a:ext>
              </a:extLst>
            </p:cNvPr>
            <p:cNvSpPr/>
            <p:nvPr/>
          </p:nvSpPr>
          <p:spPr>
            <a:xfrm>
              <a:off x="2931458" y="4444253"/>
              <a:ext cx="981635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6" name="Grupo 9">
            <a:extLst>
              <a:ext uri="{FF2B5EF4-FFF2-40B4-BE49-F238E27FC236}">
                <a16:creationId xmlns:a16="http://schemas.microsoft.com/office/drawing/2014/main" id="{680188F4-B3C1-45FE-9BF9-1A4845A43BDB}"/>
              </a:ext>
            </a:extLst>
          </p:cNvPr>
          <p:cNvGrpSpPr/>
          <p:nvPr/>
        </p:nvGrpSpPr>
        <p:grpSpPr>
          <a:xfrm>
            <a:off x="7253220" y="555924"/>
            <a:ext cx="768272" cy="601756"/>
            <a:chOff x="782545" y="831850"/>
            <a:chExt cx="5194300" cy="5194300"/>
          </a:xfrm>
        </p:grpSpPr>
        <p:pic>
          <p:nvPicPr>
            <p:cNvPr id="37" name="Imagen 4">
              <a:extLst>
                <a:ext uri="{FF2B5EF4-FFF2-40B4-BE49-F238E27FC236}">
                  <a16:creationId xmlns:a16="http://schemas.microsoft.com/office/drawing/2014/main" id="{E907D7E0-77EE-45F2-9527-1295F1EA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97" b="99219" l="9961" r="89844">
                          <a14:foregroundMark x1="58594" y1="10156" x2="37695" y2="8984"/>
                          <a14:foregroundMark x1="48047" y1="4297" x2="53906" y2="5469"/>
                          <a14:foregroundMark x1="71484" y1="94727" x2="44141" y2="91797"/>
                          <a14:foregroundMark x1="44141" y1="91797" x2="29492" y2="95117"/>
                          <a14:foregroundMark x1="75586" y1="99219" x2="24609" y2="97070"/>
                          <a14:foregroundMark x1="67949" y1="30960" x2="57813" y2="9766"/>
                          <a14:foregroundMark x1="57813" y1="9766" x2="29297" y2="18164"/>
                          <a14:foregroundMark x1="29297" y1="18164" x2="24805" y2="33789"/>
                          <a14:foregroundMark x1="49609" y1="65039" x2="49609" y2="83008"/>
                          <a14:backgroundMark x1="64063" y1="33789" x2="82813" y2="33594"/>
                          <a14:backgroundMark x1="70898" y1="38867" x2="70898" y2="38867"/>
                          <a14:backgroundMark x1="69727" y1="36719" x2="72656" y2="37305"/>
                          <a14:backgroundMark x1="70898" y1="38867" x2="70898" y2="38867"/>
                          <a14:backgroundMark x1="71680" y1="39063" x2="71680" y2="39063"/>
                          <a14:backgroundMark x1="71484" y1="40039" x2="71484" y2="40039"/>
                          <a14:backgroundMark x1="70703" y1="40820" x2="70703" y2="40820"/>
                          <a14:backgroundMark x1="71484" y1="40039" x2="71484" y2="40039"/>
                          <a14:backgroundMark x1="70117" y1="38867" x2="73242" y2="38477"/>
                          <a14:backgroundMark x1="71289" y1="40820" x2="74609" y2="386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2545" y="831850"/>
              <a:ext cx="5194300" cy="5194300"/>
            </a:xfrm>
            <a:prstGeom prst="rect">
              <a:avLst/>
            </a:prstGeom>
          </p:spPr>
        </p:pic>
        <p:sp>
          <p:nvSpPr>
            <p:cNvPr id="38" name="Rectángulo 5">
              <a:extLst>
                <a:ext uri="{FF2B5EF4-FFF2-40B4-BE49-F238E27FC236}">
                  <a16:creationId xmlns:a16="http://schemas.microsoft.com/office/drawing/2014/main" id="{F8B865CB-E8A5-4E01-8415-FB9478108FD8}"/>
                </a:ext>
              </a:extLst>
            </p:cNvPr>
            <p:cNvSpPr/>
            <p:nvPr/>
          </p:nvSpPr>
          <p:spPr>
            <a:xfrm>
              <a:off x="2353234" y="3429002"/>
              <a:ext cx="2138084" cy="2164974"/>
            </a:xfrm>
            <a:prstGeom prst="rect">
              <a:avLst/>
            </a:prstGeom>
            <a:solidFill>
              <a:srgbClr val="FD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Rectángulo 6">
              <a:extLst>
                <a:ext uri="{FF2B5EF4-FFF2-40B4-BE49-F238E27FC236}">
                  <a16:creationId xmlns:a16="http://schemas.microsoft.com/office/drawing/2014/main" id="{DE605C6D-9145-4604-B993-69B9AD4B0C87}"/>
                </a:ext>
              </a:extLst>
            </p:cNvPr>
            <p:cNvSpPr/>
            <p:nvPr/>
          </p:nvSpPr>
          <p:spPr>
            <a:xfrm>
              <a:off x="2918012" y="3429000"/>
              <a:ext cx="981635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Rectángulo 7">
              <a:extLst>
                <a:ext uri="{FF2B5EF4-FFF2-40B4-BE49-F238E27FC236}">
                  <a16:creationId xmlns:a16="http://schemas.microsoft.com/office/drawing/2014/main" id="{A019802E-894E-40C2-956C-71621C4970E5}"/>
                </a:ext>
              </a:extLst>
            </p:cNvPr>
            <p:cNvSpPr/>
            <p:nvPr/>
          </p:nvSpPr>
          <p:spPr>
            <a:xfrm>
              <a:off x="2931458" y="4444253"/>
              <a:ext cx="981635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27A1C17D-C685-4B5E-B557-2C653A0BD109}"/>
              </a:ext>
            </a:extLst>
          </p:cNvPr>
          <p:cNvSpPr/>
          <p:nvPr/>
        </p:nvSpPr>
        <p:spPr>
          <a:xfrm>
            <a:off x="7748992" y="699461"/>
            <a:ext cx="85524" cy="1072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6" name="Grupo 9">
            <a:extLst>
              <a:ext uri="{FF2B5EF4-FFF2-40B4-BE49-F238E27FC236}">
                <a16:creationId xmlns:a16="http://schemas.microsoft.com/office/drawing/2014/main" id="{B9F36595-C9A8-46E7-A593-FA4542DEB088}"/>
              </a:ext>
            </a:extLst>
          </p:cNvPr>
          <p:cNvGrpSpPr/>
          <p:nvPr/>
        </p:nvGrpSpPr>
        <p:grpSpPr>
          <a:xfrm>
            <a:off x="7253220" y="2652833"/>
            <a:ext cx="768272" cy="601756"/>
            <a:chOff x="782545" y="831850"/>
            <a:chExt cx="5194300" cy="5194300"/>
          </a:xfrm>
        </p:grpSpPr>
        <p:pic>
          <p:nvPicPr>
            <p:cNvPr id="57" name="Imagen 4">
              <a:extLst>
                <a:ext uri="{FF2B5EF4-FFF2-40B4-BE49-F238E27FC236}">
                  <a16:creationId xmlns:a16="http://schemas.microsoft.com/office/drawing/2014/main" id="{40B71402-28F5-45E9-B19B-C3EA40BDC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97" b="99219" l="9961" r="89844">
                          <a14:foregroundMark x1="58594" y1="10156" x2="37695" y2="8984"/>
                          <a14:foregroundMark x1="48047" y1="4297" x2="53906" y2="5469"/>
                          <a14:foregroundMark x1="71484" y1="94727" x2="44141" y2="91797"/>
                          <a14:foregroundMark x1="44141" y1="91797" x2="29492" y2="95117"/>
                          <a14:foregroundMark x1="75586" y1="99219" x2="24609" y2="97070"/>
                          <a14:foregroundMark x1="67949" y1="30960" x2="57813" y2="9766"/>
                          <a14:foregroundMark x1="57813" y1="9766" x2="29297" y2="18164"/>
                          <a14:foregroundMark x1="29297" y1="18164" x2="24805" y2="33789"/>
                          <a14:foregroundMark x1="49609" y1="65039" x2="49609" y2="83008"/>
                          <a14:backgroundMark x1="64063" y1="33789" x2="82813" y2="33594"/>
                          <a14:backgroundMark x1="70898" y1="38867" x2="70898" y2="38867"/>
                          <a14:backgroundMark x1="69727" y1="36719" x2="72656" y2="37305"/>
                          <a14:backgroundMark x1="70898" y1="38867" x2="70898" y2="38867"/>
                          <a14:backgroundMark x1="71680" y1="39063" x2="71680" y2="39063"/>
                          <a14:backgroundMark x1="71484" y1="40039" x2="71484" y2="40039"/>
                          <a14:backgroundMark x1="70703" y1="40820" x2="70703" y2="40820"/>
                          <a14:backgroundMark x1="71484" y1="40039" x2="71484" y2="40039"/>
                          <a14:backgroundMark x1="70117" y1="38867" x2="73242" y2="38477"/>
                          <a14:backgroundMark x1="71289" y1="40820" x2="74609" y2="386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2545" y="831850"/>
              <a:ext cx="5194300" cy="5194300"/>
            </a:xfrm>
            <a:prstGeom prst="rect">
              <a:avLst/>
            </a:prstGeom>
          </p:spPr>
        </p:pic>
        <p:sp>
          <p:nvSpPr>
            <p:cNvPr id="58" name="Rectángulo 5">
              <a:extLst>
                <a:ext uri="{FF2B5EF4-FFF2-40B4-BE49-F238E27FC236}">
                  <a16:creationId xmlns:a16="http://schemas.microsoft.com/office/drawing/2014/main" id="{83A818DE-40B8-47D3-ADBB-13EBD8E5634C}"/>
                </a:ext>
              </a:extLst>
            </p:cNvPr>
            <p:cNvSpPr/>
            <p:nvPr/>
          </p:nvSpPr>
          <p:spPr>
            <a:xfrm>
              <a:off x="2353234" y="3429002"/>
              <a:ext cx="2138084" cy="2164974"/>
            </a:xfrm>
            <a:prstGeom prst="rect">
              <a:avLst/>
            </a:prstGeom>
            <a:solidFill>
              <a:srgbClr val="FD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Rectángulo 6">
              <a:extLst>
                <a:ext uri="{FF2B5EF4-FFF2-40B4-BE49-F238E27FC236}">
                  <a16:creationId xmlns:a16="http://schemas.microsoft.com/office/drawing/2014/main" id="{90D3B818-F92E-43A8-80C2-204F795A4C56}"/>
                </a:ext>
              </a:extLst>
            </p:cNvPr>
            <p:cNvSpPr/>
            <p:nvPr/>
          </p:nvSpPr>
          <p:spPr>
            <a:xfrm>
              <a:off x="2918012" y="3429000"/>
              <a:ext cx="981635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Rectángulo 7">
              <a:extLst>
                <a:ext uri="{FF2B5EF4-FFF2-40B4-BE49-F238E27FC236}">
                  <a16:creationId xmlns:a16="http://schemas.microsoft.com/office/drawing/2014/main" id="{7A9D6B4F-1678-433C-8E83-9D57FD412DC4}"/>
                </a:ext>
              </a:extLst>
            </p:cNvPr>
            <p:cNvSpPr/>
            <p:nvPr/>
          </p:nvSpPr>
          <p:spPr>
            <a:xfrm>
              <a:off x="2931458" y="4444253"/>
              <a:ext cx="981635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1" name="Retângulo 60">
            <a:extLst>
              <a:ext uri="{FF2B5EF4-FFF2-40B4-BE49-F238E27FC236}">
                <a16:creationId xmlns:a16="http://schemas.microsoft.com/office/drawing/2014/main" id="{E358366B-7DE3-4BB3-B0CB-A8F916E19901}"/>
              </a:ext>
            </a:extLst>
          </p:cNvPr>
          <p:cNvSpPr/>
          <p:nvPr/>
        </p:nvSpPr>
        <p:spPr>
          <a:xfrm>
            <a:off x="7748992" y="2796370"/>
            <a:ext cx="85524" cy="1072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6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6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2710BD98-513F-4AA1-B10F-DCF6201DB843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31578C3-F840-6949-9ADF-E0AF6B1B4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Imagem 11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5588E916-5599-574F-B28A-AF15E5F4E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732" y="5826530"/>
              <a:ext cx="1435100" cy="711200"/>
            </a:xfrm>
            <a:prstGeom prst="rect">
              <a:avLst/>
            </a:prstGeom>
          </p:spPr>
        </p:pic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503CAB5-DC31-4137-BF7B-16C1CB0C1C46}"/>
              </a:ext>
            </a:extLst>
          </p:cNvPr>
          <p:cNvSpPr/>
          <p:nvPr/>
        </p:nvSpPr>
        <p:spPr>
          <a:xfrm>
            <a:off x="375164" y="300350"/>
            <a:ext cx="3520553" cy="51863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1º persona </a:t>
            </a:r>
            <a:r>
              <a:rPr lang="pt-BR" dirty="0" err="1"/>
              <a:t>del</a:t>
            </a:r>
            <a:r>
              <a:rPr lang="pt-BR" dirty="0"/>
              <a:t> singular verbo </a:t>
            </a:r>
            <a:r>
              <a:rPr lang="pt-BR" dirty="0" err="1"/>
              <a:t>gustar</a:t>
            </a:r>
            <a:endParaRPr lang="pt-BR" dirty="0"/>
          </a:p>
        </p:txBody>
      </p:sp>
      <p:grpSp>
        <p:nvGrpSpPr>
          <p:cNvPr id="273" name="Grupo 9">
            <a:extLst>
              <a:ext uri="{FF2B5EF4-FFF2-40B4-BE49-F238E27FC236}">
                <a16:creationId xmlns:a16="http://schemas.microsoft.com/office/drawing/2014/main" id="{C7138CD4-5785-461D-9892-84417734E469}"/>
              </a:ext>
            </a:extLst>
          </p:cNvPr>
          <p:cNvGrpSpPr/>
          <p:nvPr/>
        </p:nvGrpSpPr>
        <p:grpSpPr>
          <a:xfrm>
            <a:off x="144480" y="2771867"/>
            <a:ext cx="3122928" cy="2629113"/>
            <a:chOff x="782545" y="831850"/>
            <a:chExt cx="5194300" cy="5194300"/>
          </a:xfrm>
        </p:grpSpPr>
        <p:pic>
          <p:nvPicPr>
            <p:cNvPr id="274" name="Imagen 4">
              <a:extLst>
                <a:ext uri="{FF2B5EF4-FFF2-40B4-BE49-F238E27FC236}">
                  <a16:creationId xmlns:a16="http://schemas.microsoft.com/office/drawing/2014/main" id="{8FF17DC9-5E51-41F5-8BA9-4A86BC550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97" b="99219" l="9961" r="89844">
                          <a14:foregroundMark x1="58594" y1="10156" x2="37695" y2="8984"/>
                          <a14:foregroundMark x1="48047" y1="4297" x2="53906" y2="5469"/>
                          <a14:foregroundMark x1="71484" y1="94727" x2="44141" y2="91797"/>
                          <a14:foregroundMark x1="44141" y1="91797" x2="29492" y2="95117"/>
                          <a14:foregroundMark x1="75586" y1="99219" x2="24609" y2="97070"/>
                          <a14:foregroundMark x1="67949" y1="30960" x2="57813" y2="9766"/>
                          <a14:foregroundMark x1="57813" y1="9766" x2="29297" y2="18164"/>
                          <a14:foregroundMark x1="29297" y1="18164" x2="24805" y2="33789"/>
                          <a14:foregroundMark x1="49609" y1="65039" x2="49609" y2="83008"/>
                          <a14:backgroundMark x1="64063" y1="33789" x2="82813" y2="33594"/>
                          <a14:backgroundMark x1="70898" y1="38867" x2="70898" y2="38867"/>
                          <a14:backgroundMark x1="69727" y1="36719" x2="72656" y2="37305"/>
                          <a14:backgroundMark x1="70898" y1="38867" x2="70898" y2="38867"/>
                          <a14:backgroundMark x1="71680" y1="39063" x2="71680" y2="39063"/>
                          <a14:backgroundMark x1="71484" y1="40039" x2="71484" y2="40039"/>
                          <a14:backgroundMark x1="70703" y1="40820" x2="70703" y2="40820"/>
                          <a14:backgroundMark x1="71484" y1="40039" x2="71484" y2="40039"/>
                          <a14:backgroundMark x1="70117" y1="38867" x2="73242" y2="38477"/>
                          <a14:backgroundMark x1="71289" y1="40820" x2="74609" y2="386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2545" y="831850"/>
              <a:ext cx="5194300" cy="5194300"/>
            </a:xfrm>
            <a:prstGeom prst="rect">
              <a:avLst/>
            </a:prstGeom>
          </p:spPr>
        </p:pic>
        <p:sp>
          <p:nvSpPr>
            <p:cNvPr id="275" name="Rectángulo 5">
              <a:extLst>
                <a:ext uri="{FF2B5EF4-FFF2-40B4-BE49-F238E27FC236}">
                  <a16:creationId xmlns:a16="http://schemas.microsoft.com/office/drawing/2014/main" id="{3E17B503-76DB-4732-A201-E8D465779DE6}"/>
                </a:ext>
              </a:extLst>
            </p:cNvPr>
            <p:cNvSpPr/>
            <p:nvPr/>
          </p:nvSpPr>
          <p:spPr>
            <a:xfrm>
              <a:off x="2353234" y="3429003"/>
              <a:ext cx="2138083" cy="2164974"/>
            </a:xfrm>
            <a:prstGeom prst="rect">
              <a:avLst/>
            </a:prstGeom>
            <a:solidFill>
              <a:srgbClr val="FD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6" name="Rectángulo 6">
              <a:extLst>
                <a:ext uri="{FF2B5EF4-FFF2-40B4-BE49-F238E27FC236}">
                  <a16:creationId xmlns:a16="http://schemas.microsoft.com/office/drawing/2014/main" id="{BEBE2D99-C224-40D0-92AC-C59B503ADE96}"/>
                </a:ext>
              </a:extLst>
            </p:cNvPr>
            <p:cNvSpPr/>
            <p:nvPr/>
          </p:nvSpPr>
          <p:spPr>
            <a:xfrm>
              <a:off x="2918012" y="3429001"/>
              <a:ext cx="995082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7" name="Rectángulo 7">
              <a:extLst>
                <a:ext uri="{FF2B5EF4-FFF2-40B4-BE49-F238E27FC236}">
                  <a16:creationId xmlns:a16="http://schemas.microsoft.com/office/drawing/2014/main" id="{D2BA3D6C-A5CB-4E8E-BC01-79F71CBC0BE2}"/>
                </a:ext>
              </a:extLst>
            </p:cNvPr>
            <p:cNvSpPr/>
            <p:nvPr/>
          </p:nvSpPr>
          <p:spPr>
            <a:xfrm>
              <a:off x="2931458" y="4444253"/>
              <a:ext cx="981635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22A9B568-4714-4503-A213-4E66E8596BD5}"/>
              </a:ext>
            </a:extLst>
          </p:cNvPr>
          <p:cNvSpPr/>
          <p:nvPr/>
        </p:nvSpPr>
        <p:spPr>
          <a:xfrm>
            <a:off x="2154621" y="3573517"/>
            <a:ext cx="402510" cy="294162"/>
          </a:xfrm>
          <a:prstGeom prst="rect">
            <a:avLst/>
          </a:prstGeom>
          <a:solidFill>
            <a:srgbClr val="455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84F088-4961-461C-A233-8E520DD19CF9}"/>
              </a:ext>
            </a:extLst>
          </p:cNvPr>
          <p:cNvSpPr txBox="1"/>
          <p:nvPr/>
        </p:nvSpPr>
        <p:spPr>
          <a:xfrm>
            <a:off x="3002585" y="4033136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1DA86C-9A93-43C6-AC13-906F2F5D64AC}"/>
              </a:ext>
            </a:extLst>
          </p:cNvPr>
          <p:cNvSpPr txBox="1"/>
          <p:nvPr/>
        </p:nvSpPr>
        <p:spPr>
          <a:xfrm>
            <a:off x="3435931" y="4033135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A74C42-1B7C-426D-9770-1BC1F272B755}"/>
              </a:ext>
            </a:extLst>
          </p:cNvPr>
          <p:cNvSpPr txBox="1"/>
          <p:nvPr/>
        </p:nvSpPr>
        <p:spPr>
          <a:xfrm>
            <a:off x="3895717" y="4032007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A4B004-B9FC-4CAB-BD52-FD54098F7E08}"/>
              </a:ext>
            </a:extLst>
          </p:cNvPr>
          <p:cNvSpPr txBox="1"/>
          <p:nvPr/>
        </p:nvSpPr>
        <p:spPr>
          <a:xfrm>
            <a:off x="4309933" y="4033136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ADBC827-3D8E-4DB3-AFB3-A88E4BAE7690}"/>
              </a:ext>
            </a:extLst>
          </p:cNvPr>
          <p:cNvSpPr txBox="1"/>
          <p:nvPr/>
        </p:nvSpPr>
        <p:spPr>
          <a:xfrm>
            <a:off x="4767755" y="4033136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276225C-97A1-48B1-8AFC-1FDCFE5D77F1}"/>
              </a:ext>
            </a:extLst>
          </p:cNvPr>
          <p:cNvSpPr txBox="1"/>
          <p:nvPr/>
        </p:nvSpPr>
        <p:spPr>
          <a:xfrm>
            <a:off x="5241804" y="4032007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6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445B71D-1782-4A7B-9786-5343787444F0}"/>
              </a:ext>
            </a:extLst>
          </p:cNvPr>
          <p:cNvSpPr txBox="1"/>
          <p:nvPr/>
        </p:nvSpPr>
        <p:spPr>
          <a:xfrm>
            <a:off x="5675150" y="4032006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7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0AA879-84B8-4BC9-B9A9-D1F98DF72B1F}"/>
              </a:ext>
            </a:extLst>
          </p:cNvPr>
          <p:cNvSpPr txBox="1"/>
          <p:nvPr/>
        </p:nvSpPr>
        <p:spPr>
          <a:xfrm>
            <a:off x="6134936" y="4030878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8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91417D-7361-4E74-B332-EDFB30D09293}"/>
              </a:ext>
            </a:extLst>
          </p:cNvPr>
          <p:cNvSpPr txBox="1"/>
          <p:nvPr/>
        </p:nvSpPr>
        <p:spPr>
          <a:xfrm>
            <a:off x="6549152" y="4032007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9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AF66D61-4B94-4F52-9AD8-EBDA48CAAAD8}"/>
              </a:ext>
            </a:extLst>
          </p:cNvPr>
          <p:cNvSpPr txBox="1"/>
          <p:nvPr/>
        </p:nvSpPr>
        <p:spPr>
          <a:xfrm>
            <a:off x="7006974" y="4032007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0</a:t>
            </a:r>
          </a:p>
        </p:txBody>
      </p:sp>
      <p:sp>
        <p:nvSpPr>
          <p:cNvPr id="287" name="CaixaDeTexto 286">
            <a:extLst>
              <a:ext uri="{FF2B5EF4-FFF2-40B4-BE49-F238E27FC236}">
                <a16:creationId xmlns:a16="http://schemas.microsoft.com/office/drawing/2014/main" id="{A99C9910-763C-4426-832B-251C2DF693C5}"/>
              </a:ext>
            </a:extLst>
          </p:cNvPr>
          <p:cNvSpPr txBox="1"/>
          <p:nvPr/>
        </p:nvSpPr>
        <p:spPr>
          <a:xfrm>
            <a:off x="3007610" y="4494801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</a:t>
            </a:r>
          </a:p>
        </p:txBody>
      </p:sp>
      <p:sp>
        <p:nvSpPr>
          <p:cNvPr id="288" name="CaixaDeTexto 287">
            <a:extLst>
              <a:ext uri="{FF2B5EF4-FFF2-40B4-BE49-F238E27FC236}">
                <a16:creationId xmlns:a16="http://schemas.microsoft.com/office/drawing/2014/main" id="{AC8F0D02-032D-4DA9-BC84-5D9C6DA2EC0F}"/>
              </a:ext>
            </a:extLst>
          </p:cNvPr>
          <p:cNvSpPr txBox="1"/>
          <p:nvPr/>
        </p:nvSpPr>
        <p:spPr>
          <a:xfrm>
            <a:off x="3440956" y="4494800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2</a:t>
            </a:r>
          </a:p>
        </p:txBody>
      </p:sp>
      <p:sp>
        <p:nvSpPr>
          <p:cNvPr id="289" name="CaixaDeTexto 288">
            <a:extLst>
              <a:ext uri="{FF2B5EF4-FFF2-40B4-BE49-F238E27FC236}">
                <a16:creationId xmlns:a16="http://schemas.microsoft.com/office/drawing/2014/main" id="{D6A5A1E6-172C-4F9D-946F-B3B0B4755CFB}"/>
              </a:ext>
            </a:extLst>
          </p:cNvPr>
          <p:cNvSpPr txBox="1"/>
          <p:nvPr/>
        </p:nvSpPr>
        <p:spPr>
          <a:xfrm>
            <a:off x="3900742" y="4493672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3</a:t>
            </a:r>
          </a:p>
        </p:txBody>
      </p:sp>
      <p:sp>
        <p:nvSpPr>
          <p:cNvPr id="290" name="CaixaDeTexto 289">
            <a:extLst>
              <a:ext uri="{FF2B5EF4-FFF2-40B4-BE49-F238E27FC236}">
                <a16:creationId xmlns:a16="http://schemas.microsoft.com/office/drawing/2014/main" id="{56DEFC25-9F76-4B6C-90A8-459CE9E8FF76}"/>
              </a:ext>
            </a:extLst>
          </p:cNvPr>
          <p:cNvSpPr txBox="1"/>
          <p:nvPr/>
        </p:nvSpPr>
        <p:spPr>
          <a:xfrm>
            <a:off x="4314958" y="4494801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4</a:t>
            </a:r>
          </a:p>
        </p:txBody>
      </p:sp>
      <p:sp>
        <p:nvSpPr>
          <p:cNvPr id="291" name="CaixaDeTexto 290">
            <a:extLst>
              <a:ext uri="{FF2B5EF4-FFF2-40B4-BE49-F238E27FC236}">
                <a16:creationId xmlns:a16="http://schemas.microsoft.com/office/drawing/2014/main" id="{866DC903-9313-4C41-8A9A-B741D1663693}"/>
              </a:ext>
            </a:extLst>
          </p:cNvPr>
          <p:cNvSpPr txBox="1"/>
          <p:nvPr/>
        </p:nvSpPr>
        <p:spPr>
          <a:xfrm>
            <a:off x="4772780" y="4494801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5</a:t>
            </a:r>
          </a:p>
        </p:txBody>
      </p:sp>
      <p:sp>
        <p:nvSpPr>
          <p:cNvPr id="292" name="CaixaDeTexto 291">
            <a:extLst>
              <a:ext uri="{FF2B5EF4-FFF2-40B4-BE49-F238E27FC236}">
                <a16:creationId xmlns:a16="http://schemas.microsoft.com/office/drawing/2014/main" id="{79A0BEE2-9021-45E4-A12B-02FBBDCC4037}"/>
              </a:ext>
            </a:extLst>
          </p:cNvPr>
          <p:cNvSpPr txBox="1"/>
          <p:nvPr/>
        </p:nvSpPr>
        <p:spPr>
          <a:xfrm>
            <a:off x="5246829" y="4493672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6</a:t>
            </a:r>
          </a:p>
        </p:txBody>
      </p:sp>
      <p:sp>
        <p:nvSpPr>
          <p:cNvPr id="293" name="CaixaDeTexto 292">
            <a:extLst>
              <a:ext uri="{FF2B5EF4-FFF2-40B4-BE49-F238E27FC236}">
                <a16:creationId xmlns:a16="http://schemas.microsoft.com/office/drawing/2014/main" id="{B359A723-7B25-4324-8785-1074CBCD371E}"/>
              </a:ext>
            </a:extLst>
          </p:cNvPr>
          <p:cNvSpPr txBox="1"/>
          <p:nvPr/>
        </p:nvSpPr>
        <p:spPr>
          <a:xfrm>
            <a:off x="5680175" y="4493671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7</a:t>
            </a:r>
          </a:p>
        </p:txBody>
      </p:sp>
      <p:sp>
        <p:nvSpPr>
          <p:cNvPr id="294" name="CaixaDeTexto 293">
            <a:extLst>
              <a:ext uri="{FF2B5EF4-FFF2-40B4-BE49-F238E27FC236}">
                <a16:creationId xmlns:a16="http://schemas.microsoft.com/office/drawing/2014/main" id="{F203259A-34C5-4546-9B35-9E728F9012F8}"/>
              </a:ext>
            </a:extLst>
          </p:cNvPr>
          <p:cNvSpPr txBox="1"/>
          <p:nvPr/>
        </p:nvSpPr>
        <p:spPr>
          <a:xfrm>
            <a:off x="6139961" y="4492543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8</a:t>
            </a:r>
          </a:p>
        </p:txBody>
      </p:sp>
      <p:sp>
        <p:nvSpPr>
          <p:cNvPr id="295" name="CaixaDeTexto 294">
            <a:extLst>
              <a:ext uri="{FF2B5EF4-FFF2-40B4-BE49-F238E27FC236}">
                <a16:creationId xmlns:a16="http://schemas.microsoft.com/office/drawing/2014/main" id="{4E4A4F86-8AB5-4A58-BEBE-723931951A29}"/>
              </a:ext>
            </a:extLst>
          </p:cNvPr>
          <p:cNvSpPr txBox="1"/>
          <p:nvPr/>
        </p:nvSpPr>
        <p:spPr>
          <a:xfrm>
            <a:off x="6554177" y="4493672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9</a:t>
            </a:r>
          </a:p>
        </p:txBody>
      </p:sp>
      <p:sp>
        <p:nvSpPr>
          <p:cNvPr id="296" name="CaixaDeTexto 295">
            <a:extLst>
              <a:ext uri="{FF2B5EF4-FFF2-40B4-BE49-F238E27FC236}">
                <a16:creationId xmlns:a16="http://schemas.microsoft.com/office/drawing/2014/main" id="{7250DEE5-79A4-4CAF-AC31-D01412588F9D}"/>
              </a:ext>
            </a:extLst>
          </p:cNvPr>
          <p:cNvSpPr txBox="1"/>
          <p:nvPr/>
        </p:nvSpPr>
        <p:spPr>
          <a:xfrm>
            <a:off x="7011999" y="4493672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F07AAE91-0F97-4086-B325-07727F7CABD7}"/>
              </a:ext>
            </a:extLst>
          </p:cNvPr>
          <p:cNvSpPr/>
          <p:nvPr/>
        </p:nvSpPr>
        <p:spPr>
          <a:xfrm>
            <a:off x="355983" y="1550889"/>
            <a:ext cx="3558914" cy="62959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3º persona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pronombre</a:t>
            </a:r>
            <a:r>
              <a:rPr lang="pt-BR" dirty="0"/>
              <a:t> </a:t>
            </a:r>
            <a:r>
              <a:rPr lang="pt-BR" dirty="0" err="1"/>
              <a:t>personal</a:t>
            </a:r>
            <a:r>
              <a:rPr lang="pt-BR" dirty="0"/>
              <a:t> singular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D77B07C7-9709-4336-A72F-A2B1CFDE9C66}"/>
              </a:ext>
            </a:extLst>
          </p:cNvPr>
          <p:cNvSpPr/>
          <p:nvPr/>
        </p:nvSpPr>
        <p:spPr>
          <a:xfrm>
            <a:off x="4410635" y="300349"/>
            <a:ext cx="4477871" cy="93678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  <a:r>
              <a:rPr lang="pt-BR" dirty="0">
                <a:solidFill>
                  <a:schemeClr val="tx1"/>
                </a:solidFill>
              </a:rPr>
              <a:t>1= </a:t>
            </a:r>
            <a:r>
              <a:rPr lang="pt-BR" dirty="0" err="1">
                <a:solidFill>
                  <a:schemeClr val="tx1"/>
                </a:solidFill>
              </a:rPr>
              <a:t>yo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gusto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5 = me </a:t>
            </a:r>
            <a:r>
              <a:rPr lang="pt-BR" dirty="0" err="1">
                <a:solidFill>
                  <a:schemeClr val="tx1"/>
                </a:solidFill>
              </a:rPr>
              <a:t>gusta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7 = </a:t>
            </a:r>
            <a:r>
              <a:rPr lang="pt-BR" dirty="0" err="1">
                <a:solidFill>
                  <a:schemeClr val="tx1"/>
                </a:solidFill>
              </a:rPr>
              <a:t>yo</a:t>
            </a:r>
            <a:r>
              <a:rPr lang="pt-BR" dirty="0">
                <a:solidFill>
                  <a:schemeClr val="tx1"/>
                </a:solidFill>
              </a:rPr>
              <a:t> me </a:t>
            </a:r>
            <a:r>
              <a:rPr lang="pt-BR" dirty="0" err="1">
                <a:solidFill>
                  <a:schemeClr val="tx1"/>
                </a:solidFill>
              </a:rPr>
              <a:t>gusta</a:t>
            </a:r>
            <a:endParaRPr lang="pt-BR" dirty="0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D7BE584B-15F1-4B37-ABDE-5DE3105F1DCB}"/>
              </a:ext>
            </a:extLst>
          </p:cNvPr>
          <p:cNvSpPr/>
          <p:nvPr/>
        </p:nvSpPr>
        <p:spPr>
          <a:xfrm>
            <a:off x="4372770" y="1481948"/>
            <a:ext cx="4477871" cy="1106803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  <a:r>
              <a:rPr lang="pt-BR" dirty="0">
                <a:solidFill>
                  <a:schemeClr val="tx1"/>
                </a:solidFill>
              </a:rPr>
              <a:t>0 = </a:t>
            </a:r>
            <a:r>
              <a:rPr lang="pt-BR" dirty="0" err="1">
                <a:solidFill>
                  <a:schemeClr val="tx1"/>
                </a:solidFill>
              </a:rPr>
              <a:t>elle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2 = </a:t>
            </a:r>
            <a:r>
              <a:rPr lang="pt-BR" dirty="0" err="1">
                <a:solidFill>
                  <a:schemeClr val="tx1"/>
                </a:solidFill>
              </a:rPr>
              <a:t>el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6 = </a:t>
            </a:r>
            <a:r>
              <a:rPr lang="pt-BR" dirty="0" err="1">
                <a:solidFill>
                  <a:schemeClr val="tx1"/>
                </a:solidFill>
              </a:rPr>
              <a:t>él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4= </a:t>
            </a:r>
            <a:r>
              <a:rPr lang="pt-BR" dirty="0" err="1">
                <a:solidFill>
                  <a:schemeClr val="tx1"/>
                </a:solidFill>
              </a:rPr>
              <a:t>ello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890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16841 0.0023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41 0.00231 L -3.61111E-6 -4.07407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2158 0.0023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8 0.00231 L -2.77778E-6 7.40741E-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6614 0.0025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14 0.00254 L 0 2.22222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31146 0.0023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46 0.00231 L -2.5E-6 7.40741E-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36146 0.0023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46 0.00231 L -2.5E-6 7.40741E-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41337 0.0025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37 0.00254 L -2.22222E-6 2.22222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4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46077 0.00254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077 0.00255 L 1.94444E-6 2.22222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51112 0.00277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12 0.00277 L 4.72222E-6 3.7037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55625 0.0025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25 0.00254 L -4.16667E-6 2.22222E-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60643 0.00254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25 0.00254 L -4.16667E-6 2.22222E-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1684 0.00231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4 0.00231 L -1.38889E-6 1.11111E-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2158 0.00231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8 0.00231 L 2.77778E-6 1.11111E-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6614 0.00255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14 0.00255 L -8.33333E-7 1.11111E-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31145 0.00231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45 0.00231 L -3.33333E-6 1.11111E-6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36145 0.00231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45 0.00231 L -3.33333E-6 1.11111E-6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41336 0.00255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36 0.00255 L -3.05556E-6 1.11111E-6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46076 0.00255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076 0.00255 L 1.11111E-6 1.11111E-6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51111 0.00278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5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11 0.00278 L 3.88889E-6 2.59259E-6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55625 0.0025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25 0.00255 L 1.38889E-6 1.11111E-6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60642 0.00255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25 0.00255 L 1.38889E-6 1.11111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87" grpId="0"/>
      <p:bldP spid="287" grpId="1"/>
      <p:bldP spid="288" grpId="0"/>
      <p:bldP spid="288" grpId="1"/>
      <p:bldP spid="289" grpId="0"/>
      <p:bldP spid="289" grpId="1"/>
      <p:bldP spid="290" grpId="0"/>
      <p:bldP spid="290" grpId="1"/>
      <p:bldP spid="291" grpId="0"/>
      <p:bldP spid="291" grpId="1"/>
      <p:bldP spid="292" grpId="0"/>
      <p:bldP spid="292" grpId="1"/>
      <p:bldP spid="293" grpId="0"/>
      <p:bldP spid="293" grpId="1"/>
      <p:bldP spid="294" grpId="0"/>
      <p:bldP spid="294" grpId="1"/>
      <p:bldP spid="295" grpId="0"/>
      <p:bldP spid="295" grpId="1"/>
      <p:bldP spid="296" grpId="0"/>
      <p:bldP spid="29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2710BD98-513F-4AA1-B10F-DCF6201DB843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31578C3-F840-6949-9ADF-E0AF6B1B4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Imagem 11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5588E916-5599-574F-B28A-AF15E5F4E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732" y="5826530"/>
              <a:ext cx="1435100" cy="711200"/>
            </a:xfrm>
            <a:prstGeom prst="rect">
              <a:avLst/>
            </a:prstGeom>
          </p:spPr>
        </p:pic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503CAB5-DC31-4137-BF7B-16C1CB0C1C46}"/>
              </a:ext>
            </a:extLst>
          </p:cNvPr>
          <p:cNvSpPr/>
          <p:nvPr/>
        </p:nvSpPr>
        <p:spPr>
          <a:xfrm>
            <a:off x="375164" y="300350"/>
            <a:ext cx="3558914" cy="56998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español</a:t>
            </a:r>
            <a:r>
              <a:rPr lang="pt-BR" dirty="0"/>
              <a:t> no se usa M </a:t>
            </a:r>
            <a:r>
              <a:rPr lang="pt-BR" dirty="0" err="1"/>
              <a:t>en</a:t>
            </a:r>
            <a:r>
              <a:rPr lang="pt-BR" dirty="0"/>
              <a:t> final de </a:t>
            </a:r>
            <a:r>
              <a:rPr lang="pt-BR" dirty="0" err="1"/>
              <a:t>palabras</a:t>
            </a:r>
            <a:endParaRPr lang="pt-BR" dirty="0"/>
          </a:p>
        </p:txBody>
      </p:sp>
      <p:grpSp>
        <p:nvGrpSpPr>
          <p:cNvPr id="273" name="Grupo 9">
            <a:extLst>
              <a:ext uri="{FF2B5EF4-FFF2-40B4-BE49-F238E27FC236}">
                <a16:creationId xmlns:a16="http://schemas.microsoft.com/office/drawing/2014/main" id="{C7138CD4-5785-461D-9892-84417734E469}"/>
              </a:ext>
            </a:extLst>
          </p:cNvPr>
          <p:cNvGrpSpPr/>
          <p:nvPr/>
        </p:nvGrpSpPr>
        <p:grpSpPr>
          <a:xfrm>
            <a:off x="144480" y="2771867"/>
            <a:ext cx="3122928" cy="2629113"/>
            <a:chOff x="782545" y="831850"/>
            <a:chExt cx="5194300" cy="5194300"/>
          </a:xfrm>
        </p:grpSpPr>
        <p:pic>
          <p:nvPicPr>
            <p:cNvPr id="274" name="Imagen 4">
              <a:extLst>
                <a:ext uri="{FF2B5EF4-FFF2-40B4-BE49-F238E27FC236}">
                  <a16:creationId xmlns:a16="http://schemas.microsoft.com/office/drawing/2014/main" id="{8FF17DC9-5E51-41F5-8BA9-4A86BC550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97" b="99219" l="9961" r="89844">
                          <a14:foregroundMark x1="58594" y1="10156" x2="37695" y2="8984"/>
                          <a14:foregroundMark x1="48047" y1="4297" x2="53906" y2="5469"/>
                          <a14:foregroundMark x1="71484" y1="94727" x2="44141" y2="91797"/>
                          <a14:foregroundMark x1="44141" y1="91797" x2="29492" y2="95117"/>
                          <a14:foregroundMark x1="75586" y1="99219" x2="24609" y2="97070"/>
                          <a14:foregroundMark x1="67949" y1="30960" x2="57813" y2="9766"/>
                          <a14:foregroundMark x1="57813" y1="9766" x2="29297" y2="18164"/>
                          <a14:foregroundMark x1="29297" y1="18164" x2="24805" y2="33789"/>
                          <a14:foregroundMark x1="49609" y1="65039" x2="49609" y2="83008"/>
                          <a14:backgroundMark x1="64063" y1="33789" x2="82813" y2="33594"/>
                          <a14:backgroundMark x1="70898" y1="38867" x2="70898" y2="38867"/>
                          <a14:backgroundMark x1="69727" y1="36719" x2="72656" y2="37305"/>
                          <a14:backgroundMark x1="70898" y1="38867" x2="70898" y2="38867"/>
                          <a14:backgroundMark x1="71680" y1="39063" x2="71680" y2="39063"/>
                          <a14:backgroundMark x1="71484" y1="40039" x2="71484" y2="40039"/>
                          <a14:backgroundMark x1="70703" y1="40820" x2="70703" y2="40820"/>
                          <a14:backgroundMark x1="71484" y1="40039" x2="71484" y2="40039"/>
                          <a14:backgroundMark x1="70117" y1="38867" x2="73242" y2="38477"/>
                          <a14:backgroundMark x1="71289" y1="40820" x2="74609" y2="386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2545" y="831850"/>
              <a:ext cx="5194300" cy="5194300"/>
            </a:xfrm>
            <a:prstGeom prst="rect">
              <a:avLst/>
            </a:prstGeom>
          </p:spPr>
        </p:pic>
        <p:sp>
          <p:nvSpPr>
            <p:cNvPr id="275" name="Rectángulo 5">
              <a:extLst>
                <a:ext uri="{FF2B5EF4-FFF2-40B4-BE49-F238E27FC236}">
                  <a16:creationId xmlns:a16="http://schemas.microsoft.com/office/drawing/2014/main" id="{3E17B503-76DB-4732-A201-E8D465779DE6}"/>
                </a:ext>
              </a:extLst>
            </p:cNvPr>
            <p:cNvSpPr/>
            <p:nvPr/>
          </p:nvSpPr>
          <p:spPr>
            <a:xfrm>
              <a:off x="2353234" y="3429003"/>
              <a:ext cx="2138083" cy="2164974"/>
            </a:xfrm>
            <a:prstGeom prst="rect">
              <a:avLst/>
            </a:prstGeom>
            <a:solidFill>
              <a:srgbClr val="FD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6" name="Rectángulo 6">
              <a:extLst>
                <a:ext uri="{FF2B5EF4-FFF2-40B4-BE49-F238E27FC236}">
                  <a16:creationId xmlns:a16="http://schemas.microsoft.com/office/drawing/2014/main" id="{BEBE2D99-C224-40D0-92AC-C59B503ADE96}"/>
                </a:ext>
              </a:extLst>
            </p:cNvPr>
            <p:cNvSpPr/>
            <p:nvPr/>
          </p:nvSpPr>
          <p:spPr>
            <a:xfrm>
              <a:off x="2918012" y="3429001"/>
              <a:ext cx="995082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7" name="Rectángulo 7">
              <a:extLst>
                <a:ext uri="{FF2B5EF4-FFF2-40B4-BE49-F238E27FC236}">
                  <a16:creationId xmlns:a16="http://schemas.microsoft.com/office/drawing/2014/main" id="{D2BA3D6C-A5CB-4E8E-BC01-79F71CBC0BE2}"/>
                </a:ext>
              </a:extLst>
            </p:cNvPr>
            <p:cNvSpPr/>
            <p:nvPr/>
          </p:nvSpPr>
          <p:spPr>
            <a:xfrm>
              <a:off x="2931458" y="4444253"/>
              <a:ext cx="981635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22A9B568-4714-4503-A213-4E66E8596BD5}"/>
              </a:ext>
            </a:extLst>
          </p:cNvPr>
          <p:cNvSpPr/>
          <p:nvPr/>
        </p:nvSpPr>
        <p:spPr>
          <a:xfrm>
            <a:off x="2154621" y="3573517"/>
            <a:ext cx="402510" cy="294162"/>
          </a:xfrm>
          <a:prstGeom prst="rect">
            <a:avLst/>
          </a:prstGeom>
          <a:solidFill>
            <a:srgbClr val="455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84F088-4961-461C-A233-8E520DD19CF9}"/>
              </a:ext>
            </a:extLst>
          </p:cNvPr>
          <p:cNvSpPr txBox="1"/>
          <p:nvPr/>
        </p:nvSpPr>
        <p:spPr>
          <a:xfrm>
            <a:off x="3002585" y="4033136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1DA86C-9A93-43C6-AC13-906F2F5D64AC}"/>
              </a:ext>
            </a:extLst>
          </p:cNvPr>
          <p:cNvSpPr txBox="1"/>
          <p:nvPr/>
        </p:nvSpPr>
        <p:spPr>
          <a:xfrm>
            <a:off x="3435931" y="4033135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A74C42-1B7C-426D-9770-1BC1F272B755}"/>
              </a:ext>
            </a:extLst>
          </p:cNvPr>
          <p:cNvSpPr txBox="1"/>
          <p:nvPr/>
        </p:nvSpPr>
        <p:spPr>
          <a:xfrm>
            <a:off x="3895717" y="4032007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A4B004-B9FC-4CAB-BD52-FD54098F7E08}"/>
              </a:ext>
            </a:extLst>
          </p:cNvPr>
          <p:cNvSpPr txBox="1"/>
          <p:nvPr/>
        </p:nvSpPr>
        <p:spPr>
          <a:xfrm>
            <a:off x="4309933" y="4033136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ADBC827-3D8E-4DB3-AFB3-A88E4BAE7690}"/>
              </a:ext>
            </a:extLst>
          </p:cNvPr>
          <p:cNvSpPr txBox="1"/>
          <p:nvPr/>
        </p:nvSpPr>
        <p:spPr>
          <a:xfrm>
            <a:off x="4767755" y="4033136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276225C-97A1-48B1-8AFC-1FDCFE5D77F1}"/>
              </a:ext>
            </a:extLst>
          </p:cNvPr>
          <p:cNvSpPr txBox="1"/>
          <p:nvPr/>
        </p:nvSpPr>
        <p:spPr>
          <a:xfrm>
            <a:off x="5241804" y="4032007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6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445B71D-1782-4A7B-9786-5343787444F0}"/>
              </a:ext>
            </a:extLst>
          </p:cNvPr>
          <p:cNvSpPr txBox="1"/>
          <p:nvPr/>
        </p:nvSpPr>
        <p:spPr>
          <a:xfrm>
            <a:off x="5675150" y="4032006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7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0AA879-84B8-4BC9-B9A9-D1F98DF72B1F}"/>
              </a:ext>
            </a:extLst>
          </p:cNvPr>
          <p:cNvSpPr txBox="1"/>
          <p:nvPr/>
        </p:nvSpPr>
        <p:spPr>
          <a:xfrm>
            <a:off x="6134936" y="4030878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8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91417D-7361-4E74-B332-EDFB30D09293}"/>
              </a:ext>
            </a:extLst>
          </p:cNvPr>
          <p:cNvSpPr txBox="1"/>
          <p:nvPr/>
        </p:nvSpPr>
        <p:spPr>
          <a:xfrm>
            <a:off x="6549152" y="4032007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9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AF66D61-4B94-4F52-9AD8-EBDA48CAAAD8}"/>
              </a:ext>
            </a:extLst>
          </p:cNvPr>
          <p:cNvSpPr txBox="1"/>
          <p:nvPr/>
        </p:nvSpPr>
        <p:spPr>
          <a:xfrm>
            <a:off x="7006974" y="4032007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0</a:t>
            </a:r>
          </a:p>
        </p:txBody>
      </p:sp>
      <p:sp>
        <p:nvSpPr>
          <p:cNvPr id="287" name="CaixaDeTexto 286">
            <a:extLst>
              <a:ext uri="{FF2B5EF4-FFF2-40B4-BE49-F238E27FC236}">
                <a16:creationId xmlns:a16="http://schemas.microsoft.com/office/drawing/2014/main" id="{A99C9910-763C-4426-832B-251C2DF693C5}"/>
              </a:ext>
            </a:extLst>
          </p:cNvPr>
          <p:cNvSpPr txBox="1"/>
          <p:nvPr/>
        </p:nvSpPr>
        <p:spPr>
          <a:xfrm>
            <a:off x="3007610" y="4494801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</a:t>
            </a:r>
          </a:p>
        </p:txBody>
      </p:sp>
      <p:sp>
        <p:nvSpPr>
          <p:cNvPr id="288" name="CaixaDeTexto 287">
            <a:extLst>
              <a:ext uri="{FF2B5EF4-FFF2-40B4-BE49-F238E27FC236}">
                <a16:creationId xmlns:a16="http://schemas.microsoft.com/office/drawing/2014/main" id="{AC8F0D02-032D-4DA9-BC84-5D9C6DA2EC0F}"/>
              </a:ext>
            </a:extLst>
          </p:cNvPr>
          <p:cNvSpPr txBox="1"/>
          <p:nvPr/>
        </p:nvSpPr>
        <p:spPr>
          <a:xfrm>
            <a:off x="3440956" y="4494800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2</a:t>
            </a:r>
          </a:p>
        </p:txBody>
      </p:sp>
      <p:sp>
        <p:nvSpPr>
          <p:cNvPr id="289" name="CaixaDeTexto 288">
            <a:extLst>
              <a:ext uri="{FF2B5EF4-FFF2-40B4-BE49-F238E27FC236}">
                <a16:creationId xmlns:a16="http://schemas.microsoft.com/office/drawing/2014/main" id="{D6A5A1E6-172C-4F9D-946F-B3B0B4755CFB}"/>
              </a:ext>
            </a:extLst>
          </p:cNvPr>
          <p:cNvSpPr txBox="1"/>
          <p:nvPr/>
        </p:nvSpPr>
        <p:spPr>
          <a:xfrm>
            <a:off x="3900742" y="4493672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3</a:t>
            </a:r>
          </a:p>
        </p:txBody>
      </p:sp>
      <p:sp>
        <p:nvSpPr>
          <p:cNvPr id="290" name="CaixaDeTexto 289">
            <a:extLst>
              <a:ext uri="{FF2B5EF4-FFF2-40B4-BE49-F238E27FC236}">
                <a16:creationId xmlns:a16="http://schemas.microsoft.com/office/drawing/2014/main" id="{56DEFC25-9F76-4B6C-90A8-459CE9E8FF76}"/>
              </a:ext>
            </a:extLst>
          </p:cNvPr>
          <p:cNvSpPr txBox="1"/>
          <p:nvPr/>
        </p:nvSpPr>
        <p:spPr>
          <a:xfrm>
            <a:off x="4314958" y="4494801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4</a:t>
            </a:r>
          </a:p>
        </p:txBody>
      </p:sp>
      <p:sp>
        <p:nvSpPr>
          <p:cNvPr id="291" name="CaixaDeTexto 290">
            <a:extLst>
              <a:ext uri="{FF2B5EF4-FFF2-40B4-BE49-F238E27FC236}">
                <a16:creationId xmlns:a16="http://schemas.microsoft.com/office/drawing/2014/main" id="{866DC903-9313-4C41-8A9A-B741D1663693}"/>
              </a:ext>
            </a:extLst>
          </p:cNvPr>
          <p:cNvSpPr txBox="1"/>
          <p:nvPr/>
        </p:nvSpPr>
        <p:spPr>
          <a:xfrm>
            <a:off x="4772780" y="4494801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5</a:t>
            </a:r>
          </a:p>
        </p:txBody>
      </p:sp>
      <p:sp>
        <p:nvSpPr>
          <p:cNvPr id="292" name="CaixaDeTexto 291">
            <a:extLst>
              <a:ext uri="{FF2B5EF4-FFF2-40B4-BE49-F238E27FC236}">
                <a16:creationId xmlns:a16="http://schemas.microsoft.com/office/drawing/2014/main" id="{79A0BEE2-9021-45E4-A12B-02FBBDCC4037}"/>
              </a:ext>
            </a:extLst>
          </p:cNvPr>
          <p:cNvSpPr txBox="1"/>
          <p:nvPr/>
        </p:nvSpPr>
        <p:spPr>
          <a:xfrm>
            <a:off x="5246829" y="4493672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6</a:t>
            </a:r>
          </a:p>
        </p:txBody>
      </p:sp>
      <p:sp>
        <p:nvSpPr>
          <p:cNvPr id="293" name="CaixaDeTexto 292">
            <a:extLst>
              <a:ext uri="{FF2B5EF4-FFF2-40B4-BE49-F238E27FC236}">
                <a16:creationId xmlns:a16="http://schemas.microsoft.com/office/drawing/2014/main" id="{B359A723-7B25-4324-8785-1074CBCD371E}"/>
              </a:ext>
            </a:extLst>
          </p:cNvPr>
          <p:cNvSpPr txBox="1"/>
          <p:nvPr/>
        </p:nvSpPr>
        <p:spPr>
          <a:xfrm>
            <a:off x="5680175" y="4493671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7</a:t>
            </a:r>
          </a:p>
        </p:txBody>
      </p:sp>
      <p:sp>
        <p:nvSpPr>
          <p:cNvPr id="294" name="CaixaDeTexto 293">
            <a:extLst>
              <a:ext uri="{FF2B5EF4-FFF2-40B4-BE49-F238E27FC236}">
                <a16:creationId xmlns:a16="http://schemas.microsoft.com/office/drawing/2014/main" id="{F203259A-34C5-4546-9B35-9E728F9012F8}"/>
              </a:ext>
            </a:extLst>
          </p:cNvPr>
          <p:cNvSpPr txBox="1"/>
          <p:nvPr/>
        </p:nvSpPr>
        <p:spPr>
          <a:xfrm>
            <a:off x="6139961" y="4492543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8</a:t>
            </a:r>
          </a:p>
        </p:txBody>
      </p:sp>
      <p:sp>
        <p:nvSpPr>
          <p:cNvPr id="295" name="CaixaDeTexto 294">
            <a:extLst>
              <a:ext uri="{FF2B5EF4-FFF2-40B4-BE49-F238E27FC236}">
                <a16:creationId xmlns:a16="http://schemas.microsoft.com/office/drawing/2014/main" id="{4E4A4F86-8AB5-4A58-BEBE-723931951A29}"/>
              </a:ext>
            </a:extLst>
          </p:cNvPr>
          <p:cNvSpPr txBox="1"/>
          <p:nvPr/>
        </p:nvSpPr>
        <p:spPr>
          <a:xfrm>
            <a:off x="6554177" y="4493672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9</a:t>
            </a:r>
          </a:p>
        </p:txBody>
      </p:sp>
      <p:sp>
        <p:nvSpPr>
          <p:cNvPr id="296" name="CaixaDeTexto 295">
            <a:extLst>
              <a:ext uri="{FF2B5EF4-FFF2-40B4-BE49-F238E27FC236}">
                <a16:creationId xmlns:a16="http://schemas.microsoft.com/office/drawing/2014/main" id="{7250DEE5-79A4-4CAF-AC31-D01412588F9D}"/>
              </a:ext>
            </a:extLst>
          </p:cNvPr>
          <p:cNvSpPr txBox="1"/>
          <p:nvPr/>
        </p:nvSpPr>
        <p:spPr>
          <a:xfrm>
            <a:off x="7011999" y="4493672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F07AAE91-0F97-4086-B325-07727F7CABD7}"/>
              </a:ext>
            </a:extLst>
          </p:cNvPr>
          <p:cNvSpPr/>
          <p:nvPr/>
        </p:nvSpPr>
        <p:spPr>
          <a:xfrm>
            <a:off x="355983" y="1550889"/>
            <a:ext cx="3558914" cy="62959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Los </a:t>
            </a:r>
            <a:r>
              <a:rPr lang="pt-BR" dirty="0" err="1"/>
              <a:t>días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semana </a:t>
            </a:r>
            <a:r>
              <a:rPr lang="pt-BR" dirty="0" err="1"/>
              <a:t>los</a:t>
            </a:r>
            <a:r>
              <a:rPr lang="pt-BR" dirty="0"/>
              <a:t> masculinos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español</a:t>
            </a:r>
            <a:r>
              <a:rPr lang="pt-BR" dirty="0"/>
              <a:t>.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D77B07C7-9709-4336-A72F-A2B1CFDE9C66}"/>
              </a:ext>
            </a:extLst>
          </p:cNvPr>
          <p:cNvSpPr/>
          <p:nvPr/>
        </p:nvSpPr>
        <p:spPr>
          <a:xfrm>
            <a:off x="4410635" y="300349"/>
            <a:ext cx="4477871" cy="93678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  <a:r>
              <a:rPr lang="pt-BR" dirty="0">
                <a:solidFill>
                  <a:schemeClr val="tx1"/>
                </a:solidFill>
              </a:rPr>
              <a:t>3= </a:t>
            </a:r>
            <a:r>
              <a:rPr lang="pt-BR" dirty="0" err="1">
                <a:solidFill>
                  <a:schemeClr val="tx1"/>
                </a:solidFill>
              </a:rPr>
              <a:t>correcto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6 = falso</a:t>
            </a:r>
            <a:endParaRPr lang="pt-BR" dirty="0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D7BE584B-15F1-4B37-ABDE-5DE3105F1DCB}"/>
              </a:ext>
            </a:extLst>
          </p:cNvPr>
          <p:cNvSpPr/>
          <p:nvPr/>
        </p:nvSpPr>
        <p:spPr>
          <a:xfrm>
            <a:off x="4372770" y="1481948"/>
            <a:ext cx="4477871" cy="1106803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  <a:r>
              <a:rPr lang="pt-BR" dirty="0">
                <a:solidFill>
                  <a:schemeClr val="tx1"/>
                </a:solidFill>
              </a:rPr>
              <a:t>8 = </a:t>
            </a:r>
            <a:r>
              <a:rPr lang="pt-BR" dirty="0" err="1">
                <a:solidFill>
                  <a:schemeClr val="tx1"/>
                </a:solidFill>
              </a:rPr>
              <a:t>correcto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1 = falso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54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16841 0.0023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41 0.00231 L -3.61111E-6 -4.07407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2158 0.0023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8 0.00231 L -2.77778E-6 7.40741E-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6614 0.0025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14 0.00254 L 0 2.22222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31146 0.0023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46 0.00231 L -2.5E-6 7.40741E-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36146 0.0023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46 0.00231 L -2.5E-6 7.40741E-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41337 0.0025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37 0.00254 L -2.22222E-6 2.22222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4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46077 0.00254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077 0.00255 L 1.94444E-6 2.22222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51112 0.00277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12 0.00277 L 4.72222E-6 3.7037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55625 0.0025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25 0.00254 L -4.16667E-6 2.22222E-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60643 0.00254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25 0.00254 L -4.16667E-6 2.22222E-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1684 0.00231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4 0.00231 L -1.38889E-6 1.11111E-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2158 0.00231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8 0.00231 L 2.77778E-6 1.11111E-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6614 0.00255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14 0.00255 L -8.33333E-7 1.11111E-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31145 0.00231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45 0.00231 L -3.33333E-6 1.11111E-6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36145 0.00231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45 0.00231 L -3.33333E-6 1.11111E-6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41336 0.00255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36 0.00255 L -3.05556E-6 1.11111E-6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46076 0.00255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076 0.00255 L 1.11111E-6 1.11111E-6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51111 0.00278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5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11 0.00278 L 3.88889E-6 2.59259E-6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55625 0.0025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25 0.00255 L 1.38889E-6 1.11111E-6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60642 0.00255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25 0.00255 L 1.38889E-6 1.11111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87" grpId="0"/>
      <p:bldP spid="287" grpId="1"/>
      <p:bldP spid="288" grpId="0"/>
      <p:bldP spid="288" grpId="1"/>
      <p:bldP spid="289" grpId="0"/>
      <p:bldP spid="289" grpId="1"/>
      <p:bldP spid="290" grpId="0"/>
      <p:bldP spid="290" grpId="1"/>
      <p:bldP spid="291" grpId="0"/>
      <p:bldP spid="291" grpId="1"/>
      <p:bldP spid="292" grpId="0"/>
      <p:bldP spid="292" grpId="1"/>
      <p:bldP spid="293" grpId="0"/>
      <p:bldP spid="293" grpId="1"/>
      <p:bldP spid="294" grpId="0"/>
      <p:bldP spid="294" grpId="1"/>
      <p:bldP spid="295" grpId="0"/>
      <p:bldP spid="295" grpId="1"/>
      <p:bldP spid="296" grpId="0"/>
      <p:bldP spid="29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2710BD98-513F-4AA1-B10F-DCF6201DB843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31578C3-F840-6949-9ADF-E0AF6B1B4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Imagem 11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5588E916-5599-574F-B28A-AF15E5F4E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732" y="5826530"/>
              <a:ext cx="1435100" cy="711200"/>
            </a:xfrm>
            <a:prstGeom prst="rect">
              <a:avLst/>
            </a:prstGeom>
          </p:spPr>
        </p:pic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503CAB5-DC31-4137-BF7B-16C1CB0C1C46}"/>
              </a:ext>
            </a:extLst>
          </p:cNvPr>
          <p:cNvSpPr/>
          <p:nvPr/>
        </p:nvSpPr>
        <p:spPr>
          <a:xfrm>
            <a:off x="375164" y="300350"/>
            <a:ext cx="3558914" cy="56998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La forma </a:t>
            </a:r>
            <a:r>
              <a:rPr lang="pt-BR" dirty="0" err="1"/>
              <a:t>correcta</a:t>
            </a:r>
            <a:r>
              <a:rPr lang="pt-BR" dirty="0"/>
              <a:t> es:</a:t>
            </a:r>
          </a:p>
        </p:txBody>
      </p:sp>
      <p:grpSp>
        <p:nvGrpSpPr>
          <p:cNvPr id="273" name="Grupo 9">
            <a:extLst>
              <a:ext uri="{FF2B5EF4-FFF2-40B4-BE49-F238E27FC236}">
                <a16:creationId xmlns:a16="http://schemas.microsoft.com/office/drawing/2014/main" id="{C7138CD4-5785-461D-9892-84417734E469}"/>
              </a:ext>
            </a:extLst>
          </p:cNvPr>
          <p:cNvGrpSpPr/>
          <p:nvPr/>
        </p:nvGrpSpPr>
        <p:grpSpPr>
          <a:xfrm>
            <a:off x="144480" y="2771867"/>
            <a:ext cx="3122928" cy="2629113"/>
            <a:chOff x="782545" y="831850"/>
            <a:chExt cx="5194300" cy="5194300"/>
          </a:xfrm>
        </p:grpSpPr>
        <p:pic>
          <p:nvPicPr>
            <p:cNvPr id="274" name="Imagen 4">
              <a:extLst>
                <a:ext uri="{FF2B5EF4-FFF2-40B4-BE49-F238E27FC236}">
                  <a16:creationId xmlns:a16="http://schemas.microsoft.com/office/drawing/2014/main" id="{8FF17DC9-5E51-41F5-8BA9-4A86BC550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97" b="99219" l="9961" r="89844">
                          <a14:foregroundMark x1="58594" y1="10156" x2="37695" y2="8984"/>
                          <a14:foregroundMark x1="48047" y1="4297" x2="53906" y2="5469"/>
                          <a14:foregroundMark x1="71484" y1="94727" x2="44141" y2="91797"/>
                          <a14:foregroundMark x1="44141" y1="91797" x2="29492" y2="95117"/>
                          <a14:foregroundMark x1="75586" y1="99219" x2="24609" y2="97070"/>
                          <a14:foregroundMark x1="67949" y1="30960" x2="57813" y2="9766"/>
                          <a14:foregroundMark x1="57813" y1="9766" x2="29297" y2="18164"/>
                          <a14:foregroundMark x1="29297" y1="18164" x2="24805" y2="33789"/>
                          <a14:foregroundMark x1="49609" y1="65039" x2="49609" y2="83008"/>
                          <a14:backgroundMark x1="64063" y1="33789" x2="82813" y2="33594"/>
                          <a14:backgroundMark x1="70898" y1="38867" x2="70898" y2="38867"/>
                          <a14:backgroundMark x1="69727" y1="36719" x2="72656" y2="37305"/>
                          <a14:backgroundMark x1="70898" y1="38867" x2="70898" y2="38867"/>
                          <a14:backgroundMark x1="71680" y1="39063" x2="71680" y2="39063"/>
                          <a14:backgroundMark x1="71484" y1="40039" x2="71484" y2="40039"/>
                          <a14:backgroundMark x1="70703" y1="40820" x2="70703" y2="40820"/>
                          <a14:backgroundMark x1="71484" y1="40039" x2="71484" y2="40039"/>
                          <a14:backgroundMark x1="70117" y1="38867" x2="73242" y2="38477"/>
                          <a14:backgroundMark x1="71289" y1="40820" x2="74609" y2="386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2545" y="831850"/>
              <a:ext cx="5194300" cy="5194300"/>
            </a:xfrm>
            <a:prstGeom prst="rect">
              <a:avLst/>
            </a:prstGeom>
          </p:spPr>
        </p:pic>
        <p:sp>
          <p:nvSpPr>
            <p:cNvPr id="275" name="Rectángulo 5">
              <a:extLst>
                <a:ext uri="{FF2B5EF4-FFF2-40B4-BE49-F238E27FC236}">
                  <a16:creationId xmlns:a16="http://schemas.microsoft.com/office/drawing/2014/main" id="{3E17B503-76DB-4732-A201-E8D465779DE6}"/>
                </a:ext>
              </a:extLst>
            </p:cNvPr>
            <p:cNvSpPr/>
            <p:nvPr/>
          </p:nvSpPr>
          <p:spPr>
            <a:xfrm>
              <a:off x="2353234" y="3429003"/>
              <a:ext cx="2138083" cy="2164974"/>
            </a:xfrm>
            <a:prstGeom prst="rect">
              <a:avLst/>
            </a:prstGeom>
            <a:solidFill>
              <a:srgbClr val="FD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6" name="Rectángulo 6">
              <a:extLst>
                <a:ext uri="{FF2B5EF4-FFF2-40B4-BE49-F238E27FC236}">
                  <a16:creationId xmlns:a16="http://schemas.microsoft.com/office/drawing/2014/main" id="{BEBE2D99-C224-40D0-92AC-C59B503ADE96}"/>
                </a:ext>
              </a:extLst>
            </p:cNvPr>
            <p:cNvSpPr/>
            <p:nvPr/>
          </p:nvSpPr>
          <p:spPr>
            <a:xfrm>
              <a:off x="2918012" y="3429001"/>
              <a:ext cx="995082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7" name="Rectángulo 7">
              <a:extLst>
                <a:ext uri="{FF2B5EF4-FFF2-40B4-BE49-F238E27FC236}">
                  <a16:creationId xmlns:a16="http://schemas.microsoft.com/office/drawing/2014/main" id="{D2BA3D6C-A5CB-4E8E-BC01-79F71CBC0BE2}"/>
                </a:ext>
              </a:extLst>
            </p:cNvPr>
            <p:cNvSpPr/>
            <p:nvPr/>
          </p:nvSpPr>
          <p:spPr>
            <a:xfrm>
              <a:off x="2931458" y="4444253"/>
              <a:ext cx="981635" cy="806824"/>
            </a:xfrm>
            <a:prstGeom prst="rect">
              <a:avLst/>
            </a:prstGeom>
            <a:solidFill>
              <a:srgbClr val="45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22A9B568-4714-4503-A213-4E66E8596BD5}"/>
              </a:ext>
            </a:extLst>
          </p:cNvPr>
          <p:cNvSpPr/>
          <p:nvPr/>
        </p:nvSpPr>
        <p:spPr>
          <a:xfrm>
            <a:off x="2154621" y="3573517"/>
            <a:ext cx="402510" cy="294162"/>
          </a:xfrm>
          <a:prstGeom prst="rect">
            <a:avLst/>
          </a:prstGeom>
          <a:solidFill>
            <a:srgbClr val="455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84F088-4961-461C-A233-8E520DD19CF9}"/>
              </a:ext>
            </a:extLst>
          </p:cNvPr>
          <p:cNvSpPr txBox="1"/>
          <p:nvPr/>
        </p:nvSpPr>
        <p:spPr>
          <a:xfrm>
            <a:off x="3002585" y="4033136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1DA86C-9A93-43C6-AC13-906F2F5D64AC}"/>
              </a:ext>
            </a:extLst>
          </p:cNvPr>
          <p:cNvSpPr txBox="1"/>
          <p:nvPr/>
        </p:nvSpPr>
        <p:spPr>
          <a:xfrm>
            <a:off x="3435931" y="4033135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A74C42-1B7C-426D-9770-1BC1F272B755}"/>
              </a:ext>
            </a:extLst>
          </p:cNvPr>
          <p:cNvSpPr txBox="1"/>
          <p:nvPr/>
        </p:nvSpPr>
        <p:spPr>
          <a:xfrm>
            <a:off x="3895717" y="4032007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A4B004-B9FC-4CAB-BD52-FD54098F7E08}"/>
              </a:ext>
            </a:extLst>
          </p:cNvPr>
          <p:cNvSpPr txBox="1"/>
          <p:nvPr/>
        </p:nvSpPr>
        <p:spPr>
          <a:xfrm>
            <a:off x="4309933" y="4033136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ADBC827-3D8E-4DB3-AFB3-A88E4BAE7690}"/>
              </a:ext>
            </a:extLst>
          </p:cNvPr>
          <p:cNvSpPr txBox="1"/>
          <p:nvPr/>
        </p:nvSpPr>
        <p:spPr>
          <a:xfrm>
            <a:off x="4767755" y="4033136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276225C-97A1-48B1-8AFC-1FDCFE5D77F1}"/>
              </a:ext>
            </a:extLst>
          </p:cNvPr>
          <p:cNvSpPr txBox="1"/>
          <p:nvPr/>
        </p:nvSpPr>
        <p:spPr>
          <a:xfrm>
            <a:off x="5241804" y="4032007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6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445B71D-1782-4A7B-9786-5343787444F0}"/>
              </a:ext>
            </a:extLst>
          </p:cNvPr>
          <p:cNvSpPr txBox="1"/>
          <p:nvPr/>
        </p:nvSpPr>
        <p:spPr>
          <a:xfrm>
            <a:off x="5675150" y="4032006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7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0AA879-84B8-4BC9-B9A9-D1F98DF72B1F}"/>
              </a:ext>
            </a:extLst>
          </p:cNvPr>
          <p:cNvSpPr txBox="1"/>
          <p:nvPr/>
        </p:nvSpPr>
        <p:spPr>
          <a:xfrm>
            <a:off x="6134936" y="4030878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8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91417D-7361-4E74-B332-EDFB30D09293}"/>
              </a:ext>
            </a:extLst>
          </p:cNvPr>
          <p:cNvSpPr txBox="1"/>
          <p:nvPr/>
        </p:nvSpPr>
        <p:spPr>
          <a:xfrm>
            <a:off x="6549152" y="4032007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9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AF66D61-4B94-4F52-9AD8-EBDA48CAAAD8}"/>
              </a:ext>
            </a:extLst>
          </p:cNvPr>
          <p:cNvSpPr txBox="1"/>
          <p:nvPr/>
        </p:nvSpPr>
        <p:spPr>
          <a:xfrm>
            <a:off x="7006974" y="4032007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0</a:t>
            </a:r>
          </a:p>
        </p:txBody>
      </p:sp>
      <p:sp>
        <p:nvSpPr>
          <p:cNvPr id="287" name="CaixaDeTexto 286">
            <a:extLst>
              <a:ext uri="{FF2B5EF4-FFF2-40B4-BE49-F238E27FC236}">
                <a16:creationId xmlns:a16="http://schemas.microsoft.com/office/drawing/2014/main" id="{A99C9910-763C-4426-832B-251C2DF693C5}"/>
              </a:ext>
            </a:extLst>
          </p:cNvPr>
          <p:cNvSpPr txBox="1"/>
          <p:nvPr/>
        </p:nvSpPr>
        <p:spPr>
          <a:xfrm>
            <a:off x="3007610" y="4494801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</a:t>
            </a:r>
          </a:p>
        </p:txBody>
      </p:sp>
      <p:sp>
        <p:nvSpPr>
          <p:cNvPr id="288" name="CaixaDeTexto 287">
            <a:extLst>
              <a:ext uri="{FF2B5EF4-FFF2-40B4-BE49-F238E27FC236}">
                <a16:creationId xmlns:a16="http://schemas.microsoft.com/office/drawing/2014/main" id="{AC8F0D02-032D-4DA9-BC84-5D9C6DA2EC0F}"/>
              </a:ext>
            </a:extLst>
          </p:cNvPr>
          <p:cNvSpPr txBox="1"/>
          <p:nvPr/>
        </p:nvSpPr>
        <p:spPr>
          <a:xfrm>
            <a:off x="3440956" y="4494800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2</a:t>
            </a:r>
          </a:p>
        </p:txBody>
      </p:sp>
      <p:sp>
        <p:nvSpPr>
          <p:cNvPr id="289" name="CaixaDeTexto 288">
            <a:extLst>
              <a:ext uri="{FF2B5EF4-FFF2-40B4-BE49-F238E27FC236}">
                <a16:creationId xmlns:a16="http://schemas.microsoft.com/office/drawing/2014/main" id="{D6A5A1E6-172C-4F9D-946F-B3B0B4755CFB}"/>
              </a:ext>
            </a:extLst>
          </p:cNvPr>
          <p:cNvSpPr txBox="1"/>
          <p:nvPr/>
        </p:nvSpPr>
        <p:spPr>
          <a:xfrm>
            <a:off x="3900742" y="4493672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3</a:t>
            </a:r>
          </a:p>
        </p:txBody>
      </p:sp>
      <p:sp>
        <p:nvSpPr>
          <p:cNvPr id="290" name="CaixaDeTexto 289">
            <a:extLst>
              <a:ext uri="{FF2B5EF4-FFF2-40B4-BE49-F238E27FC236}">
                <a16:creationId xmlns:a16="http://schemas.microsoft.com/office/drawing/2014/main" id="{56DEFC25-9F76-4B6C-90A8-459CE9E8FF76}"/>
              </a:ext>
            </a:extLst>
          </p:cNvPr>
          <p:cNvSpPr txBox="1"/>
          <p:nvPr/>
        </p:nvSpPr>
        <p:spPr>
          <a:xfrm>
            <a:off x="4314958" y="4494801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4</a:t>
            </a:r>
          </a:p>
        </p:txBody>
      </p:sp>
      <p:sp>
        <p:nvSpPr>
          <p:cNvPr id="291" name="CaixaDeTexto 290">
            <a:extLst>
              <a:ext uri="{FF2B5EF4-FFF2-40B4-BE49-F238E27FC236}">
                <a16:creationId xmlns:a16="http://schemas.microsoft.com/office/drawing/2014/main" id="{866DC903-9313-4C41-8A9A-B741D1663693}"/>
              </a:ext>
            </a:extLst>
          </p:cNvPr>
          <p:cNvSpPr txBox="1"/>
          <p:nvPr/>
        </p:nvSpPr>
        <p:spPr>
          <a:xfrm>
            <a:off x="4772780" y="4494801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5</a:t>
            </a:r>
          </a:p>
        </p:txBody>
      </p:sp>
      <p:sp>
        <p:nvSpPr>
          <p:cNvPr id="292" name="CaixaDeTexto 291">
            <a:extLst>
              <a:ext uri="{FF2B5EF4-FFF2-40B4-BE49-F238E27FC236}">
                <a16:creationId xmlns:a16="http://schemas.microsoft.com/office/drawing/2014/main" id="{79A0BEE2-9021-45E4-A12B-02FBBDCC4037}"/>
              </a:ext>
            </a:extLst>
          </p:cNvPr>
          <p:cNvSpPr txBox="1"/>
          <p:nvPr/>
        </p:nvSpPr>
        <p:spPr>
          <a:xfrm>
            <a:off x="5246829" y="4493672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6</a:t>
            </a:r>
          </a:p>
        </p:txBody>
      </p:sp>
      <p:sp>
        <p:nvSpPr>
          <p:cNvPr id="293" name="CaixaDeTexto 292">
            <a:extLst>
              <a:ext uri="{FF2B5EF4-FFF2-40B4-BE49-F238E27FC236}">
                <a16:creationId xmlns:a16="http://schemas.microsoft.com/office/drawing/2014/main" id="{B359A723-7B25-4324-8785-1074CBCD371E}"/>
              </a:ext>
            </a:extLst>
          </p:cNvPr>
          <p:cNvSpPr txBox="1"/>
          <p:nvPr/>
        </p:nvSpPr>
        <p:spPr>
          <a:xfrm>
            <a:off x="5680175" y="4493671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7</a:t>
            </a:r>
          </a:p>
        </p:txBody>
      </p:sp>
      <p:sp>
        <p:nvSpPr>
          <p:cNvPr id="294" name="CaixaDeTexto 293">
            <a:extLst>
              <a:ext uri="{FF2B5EF4-FFF2-40B4-BE49-F238E27FC236}">
                <a16:creationId xmlns:a16="http://schemas.microsoft.com/office/drawing/2014/main" id="{F203259A-34C5-4546-9B35-9E728F9012F8}"/>
              </a:ext>
            </a:extLst>
          </p:cNvPr>
          <p:cNvSpPr txBox="1"/>
          <p:nvPr/>
        </p:nvSpPr>
        <p:spPr>
          <a:xfrm>
            <a:off x="6139961" y="4492543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8</a:t>
            </a:r>
          </a:p>
        </p:txBody>
      </p:sp>
      <p:sp>
        <p:nvSpPr>
          <p:cNvPr id="295" name="CaixaDeTexto 294">
            <a:extLst>
              <a:ext uri="{FF2B5EF4-FFF2-40B4-BE49-F238E27FC236}">
                <a16:creationId xmlns:a16="http://schemas.microsoft.com/office/drawing/2014/main" id="{4E4A4F86-8AB5-4A58-BEBE-723931951A29}"/>
              </a:ext>
            </a:extLst>
          </p:cNvPr>
          <p:cNvSpPr txBox="1"/>
          <p:nvPr/>
        </p:nvSpPr>
        <p:spPr>
          <a:xfrm>
            <a:off x="6554177" y="4493672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9</a:t>
            </a:r>
          </a:p>
        </p:txBody>
      </p:sp>
      <p:sp>
        <p:nvSpPr>
          <p:cNvPr id="296" name="CaixaDeTexto 295">
            <a:extLst>
              <a:ext uri="{FF2B5EF4-FFF2-40B4-BE49-F238E27FC236}">
                <a16:creationId xmlns:a16="http://schemas.microsoft.com/office/drawing/2014/main" id="{7250DEE5-79A4-4CAF-AC31-D01412588F9D}"/>
              </a:ext>
            </a:extLst>
          </p:cNvPr>
          <p:cNvSpPr txBox="1"/>
          <p:nvPr/>
        </p:nvSpPr>
        <p:spPr>
          <a:xfrm>
            <a:off x="7011999" y="4493672"/>
            <a:ext cx="3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F07AAE91-0F97-4086-B325-07727F7CABD7}"/>
              </a:ext>
            </a:extLst>
          </p:cNvPr>
          <p:cNvSpPr/>
          <p:nvPr/>
        </p:nvSpPr>
        <p:spPr>
          <a:xfrm>
            <a:off x="301575" y="1481192"/>
            <a:ext cx="3918798" cy="110680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español</a:t>
            </a:r>
            <a:r>
              <a:rPr lang="pt-BR" dirty="0"/>
              <a:t> </a:t>
            </a:r>
            <a:r>
              <a:rPr lang="pt-BR" dirty="0" err="1"/>
              <a:t>tengo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nombre</a:t>
            </a:r>
            <a:r>
              <a:rPr lang="pt-BR" dirty="0"/>
              <a:t> de: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D77B07C7-9709-4336-A72F-A2B1CFDE9C66}"/>
              </a:ext>
            </a:extLst>
          </p:cNvPr>
          <p:cNvSpPr/>
          <p:nvPr/>
        </p:nvSpPr>
        <p:spPr>
          <a:xfrm>
            <a:off x="4220373" y="300349"/>
            <a:ext cx="4829498" cy="1106802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2= El água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9 = El agua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0 = La agua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7 = La água</a:t>
            </a:r>
            <a:endParaRPr lang="pt-BR" dirty="0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D7BE584B-15F1-4B37-ABDE-5DE3105F1DCB}"/>
              </a:ext>
            </a:extLst>
          </p:cNvPr>
          <p:cNvSpPr/>
          <p:nvPr/>
        </p:nvSpPr>
        <p:spPr>
          <a:xfrm>
            <a:off x="4372770" y="1633895"/>
            <a:ext cx="4477871" cy="1106803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  <a:r>
              <a:rPr lang="pt-BR" dirty="0">
                <a:solidFill>
                  <a:schemeClr val="tx1"/>
                </a:solidFill>
              </a:rPr>
              <a:t>9 = cometa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1 = </a:t>
            </a:r>
            <a:r>
              <a:rPr lang="pt-BR" dirty="0" err="1">
                <a:solidFill>
                  <a:schemeClr val="tx1"/>
                </a:solidFill>
              </a:rPr>
              <a:t>cajimbo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5 = pipa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4B920D-472E-481F-B092-73285546D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5152" y="1762925"/>
            <a:ext cx="634449" cy="6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16841 0.0023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41 0.00231 L -3.61111E-6 -4.07407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2158 0.0023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8 0.00231 L -2.77778E-6 7.40741E-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6614 0.0025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14 0.00254 L 0 2.22222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31146 0.0023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46 0.00231 L -2.5E-6 7.40741E-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36146 0.0023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46 0.00231 L -2.5E-6 7.40741E-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41337 0.0025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37 0.00254 L -2.22222E-6 2.22222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4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46077 0.00254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077 0.00255 L 1.94444E-6 2.22222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51112 0.00277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12 0.00277 L 4.72222E-6 3.7037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55625 0.0025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25 0.00254 L -4.16667E-6 2.22222E-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60643 0.00254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25 0.00254 L -4.16667E-6 2.22222E-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1684 0.00231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4 0.00231 L -1.38889E-6 1.11111E-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2158 0.00231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8 0.00231 L 2.77778E-6 1.11111E-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6614 0.00255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14 0.00255 L -8.33333E-7 1.11111E-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31145 0.00231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45 0.00231 L -3.33333E-6 1.11111E-6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36145 0.00231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45 0.00231 L -3.33333E-6 1.11111E-6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41336 0.00255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36 0.00255 L -3.05556E-6 1.11111E-6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46076 0.00255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076 0.00255 L 1.11111E-6 1.11111E-6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51111 0.00278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5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11 0.00278 L 3.88889E-6 2.59259E-6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55625 0.0025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25 0.00255 L 1.38889E-6 1.11111E-6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60642 0.00255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25 0.00255 L 1.38889E-6 1.11111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87" grpId="0"/>
      <p:bldP spid="287" grpId="1"/>
      <p:bldP spid="288" grpId="0"/>
      <p:bldP spid="288" grpId="1"/>
      <p:bldP spid="289" grpId="0"/>
      <p:bldP spid="289" grpId="1"/>
      <p:bldP spid="290" grpId="0"/>
      <p:bldP spid="290" grpId="1"/>
      <p:bldP spid="291" grpId="0"/>
      <p:bldP spid="291" grpId="1"/>
      <p:bldP spid="292" grpId="0"/>
      <p:bldP spid="292" grpId="1"/>
      <p:bldP spid="293" grpId="0"/>
      <p:bldP spid="293" grpId="1"/>
      <p:bldP spid="294" grpId="0"/>
      <p:bldP spid="294" grpId="1"/>
      <p:bldP spid="295" grpId="0"/>
      <p:bldP spid="295" grpId="1"/>
      <p:bldP spid="296" grpId="0"/>
      <p:bldP spid="296" grpId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198</Words>
  <Application>Microsoft Office PowerPoint</Application>
  <PresentationFormat>Apresentação na tela (4:3)</PresentationFormat>
  <Paragraphs>93</Paragraphs>
  <Slides>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Cooper Black</vt:lpstr>
      <vt:lpstr>Showcard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 robert</dc:creator>
  <cp:lastModifiedBy>Sarah</cp:lastModifiedBy>
  <cp:revision>37</cp:revision>
  <dcterms:created xsi:type="dcterms:W3CDTF">2020-06-25T03:50:52Z</dcterms:created>
  <dcterms:modified xsi:type="dcterms:W3CDTF">2020-10-22T17:27:39Z</dcterms:modified>
</cp:coreProperties>
</file>