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F9D6"/>
    <a:srgbClr val="F7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8"/>
    <p:restoredTop sz="94706"/>
  </p:normalViewPr>
  <p:slideViewPr>
    <p:cSldViewPr snapToGrid="0" snapToObjects="1">
      <p:cViewPr varScale="1">
        <p:scale>
          <a:sx n="77" d="100"/>
          <a:sy n="77" d="100"/>
        </p:scale>
        <p:origin x="15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F576DF-57DE-AA45-8D8C-05C660FF1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E802C8-2649-CD4B-8697-4CE6513B7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4D7A3A-6AF9-0C47-BE68-63365A9F2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06170-7C36-6A4C-A7DE-0FC91D74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DCFD6-5768-3B46-A502-FFBA296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6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20810-AD7C-1348-9F33-F258CFF2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209F12-B4A3-BF4A-B423-4DB0F6228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D134E1-861D-8D4C-B15C-4352EDA1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FF066-A004-8049-A4C7-169767AD2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20EA72-04C4-F148-B67B-D497027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13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62A82D-35F5-9741-AA11-A35053D83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B3F111-E2A8-7A45-8A12-D4A87E815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EDBFB9-8886-CF45-8BC8-D5D38F14B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AB1184-6539-C146-BA22-21168C8F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771A91-7E3D-3A45-9BEF-6E6584E8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16328-DBBA-704E-98A8-F0A5E58A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1FE8B7-E0E0-3841-A77F-382B3A71E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6AE23-8E53-E848-ABF7-0DC56174B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79070F-F48A-CA43-9547-00C78CB7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1DD55C-635D-2A49-9790-8F6CCB21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0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0DB8FC-DA02-1446-9A00-4441D2BF9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6FD9ED-040C-6147-B921-A0286DACF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D20EC-ABB0-9D46-8A6C-CBBF6964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999F9-41F7-FC48-A9A5-F55186910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46BD98-0E11-3A4E-9641-E87D629E5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73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5E3FC-1776-3F42-882F-D5FF8C6A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701352-CB4F-C444-8632-5ABAEDCC6C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9046EA-1736-3245-92EC-50B493FFF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C05592-4332-9E42-B9F8-B456CEC6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E49E4-232B-F142-BF2E-374F9D8C6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A5919C5-5E49-C346-A68D-A3FE0755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00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2C89F4-EAFA-274A-84DD-682580DD6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F99811-B3A3-C74D-8288-D005C1F00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EF4899-211A-274B-8509-75A2B97D3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4E225C-12EE-1548-989A-29E62A74A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B31508-6C44-414F-937D-9559EB17C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10F640A-BE8E-2B4D-85AF-B1C6AE27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DE51E8-463E-BB45-93D1-E9D5CF1B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664F44-9E76-4542-90E5-E8D2F143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69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ADA6A-1A70-B64A-A6F3-FA491648A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E092F2-83F0-0742-83CF-619354B43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C06920-E903-064D-BB15-10929A4F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B227A8-9AFF-3544-A579-8EAFBA01E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0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023A47-3DFA-A241-B541-5D6CFBAA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D08AD4-59D7-674F-B657-E35973882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F549ED-67CB-4241-BE8F-A609C591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1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E1632-2235-2C41-8A13-937991891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77E277-7485-CF4E-BD45-5751E939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7AB4DE-B385-4247-B29D-BCFACFC9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844D59-C256-484D-9296-934C03D2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813A1B-7189-2F4E-B65F-10B6A00E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DCACAF-444C-8148-A894-438C845C4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1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98406-B075-8C41-9925-33EAC0C1B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E8C6E8F-8D35-E54B-8647-1E65C9B2C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266A1F-F1BD-8243-AAD6-D09847D0A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2462AE-CCB2-7944-A92B-8F907D9A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FC639A-00EC-B64B-9925-DC22D87D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16323B-1163-E341-89FE-50248665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8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B8DEA0-48D8-C34F-B471-C7035F61A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76CBE0-F270-8B47-8365-34D7AAFEE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915F8-9549-EE4F-B76D-73ACAB11D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5AC9-A257-7846-891B-C05EA0C64D3A}" type="datetimeFigureOut">
              <a:rPr lang="es-ES" smtClean="0"/>
              <a:t>18/10/20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2C02B9-CA85-DB40-AAE6-6946F83FC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AD45E-192A-ED40-AD67-5EE6D931D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7DFB3-1169-364A-B7C6-C4F68094DA7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77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ickey_Mous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o 58">
            <a:extLst>
              <a:ext uri="{FF2B5EF4-FFF2-40B4-BE49-F238E27FC236}">
                <a16:creationId xmlns:a16="http://schemas.microsoft.com/office/drawing/2014/main" id="{6711D9AA-444E-6148-AB12-955292B91973}"/>
              </a:ext>
            </a:extLst>
          </p:cNvPr>
          <p:cNvGrpSpPr/>
          <p:nvPr/>
        </p:nvGrpSpPr>
        <p:grpSpPr>
          <a:xfrm>
            <a:off x="9226968" y="3304332"/>
            <a:ext cx="2711670" cy="2411836"/>
            <a:chOff x="3744686" y="154873"/>
            <a:chExt cx="8030177" cy="6290922"/>
          </a:xfrm>
        </p:grpSpPr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BC4DC766-9AD2-864D-9593-C4793F380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4686" y="154873"/>
              <a:ext cx="8030177" cy="6290922"/>
            </a:xfrm>
            <a:prstGeom prst="rect">
              <a:avLst/>
            </a:prstGeom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C54AAE12-FCFE-E04D-A1A0-AF317579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80009" y="3798114"/>
              <a:ext cx="350157" cy="350157"/>
            </a:xfrm>
            <a:prstGeom prst="rect">
              <a:avLst/>
            </a:prstGeom>
          </p:spPr>
        </p:pic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A20D4BCA-9B5B-A544-AB93-82CA5199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6230" y="4517916"/>
              <a:ext cx="350157" cy="350157"/>
            </a:xfrm>
            <a:prstGeom prst="rect">
              <a:avLst/>
            </a:prstGeom>
          </p:spPr>
        </p:pic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0E54DE21-B79B-1C4F-82E0-A961CF094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7508" y="2885318"/>
              <a:ext cx="350157" cy="350157"/>
            </a:xfrm>
            <a:prstGeom prst="rect">
              <a:avLst/>
            </a:prstGeom>
          </p:spPr>
        </p:pic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DFBF6DBD-9C50-C745-A265-180A3B43D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8258" y="3040218"/>
              <a:ext cx="442675" cy="304339"/>
            </a:xfrm>
            <a:prstGeom prst="rect">
              <a:avLst/>
            </a:prstGeom>
          </p:spPr>
        </p:pic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CDF0D35B-7DFA-5241-B41A-A8DCBA50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78719" y="2176283"/>
              <a:ext cx="418561" cy="287761"/>
            </a:xfrm>
            <a:prstGeom prst="rect">
              <a:avLst/>
            </a:prstGeom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17A92266-41D6-6146-8115-808BFB67D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67102" y="1390624"/>
              <a:ext cx="414491" cy="414491"/>
            </a:xfrm>
            <a:prstGeom prst="rect">
              <a:avLst/>
            </a:prstGeom>
          </p:spPr>
        </p:pic>
        <p:pic>
          <p:nvPicPr>
            <p:cNvPr id="52" name="Imagen 51">
              <a:extLst>
                <a:ext uri="{FF2B5EF4-FFF2-40B4-BE49-F238E27FC236}">
                  <a16:creationId xmlns:a16="http://schemas.microsoft.com/office/drawing/2014/main" id="{5206D9EC-293F-904C-98BD-658B37202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04636" y="1000984"/>
              <a:ext cx="291364" cy="291364"/>
            </a:xfrm>
            <a:prstGeom prst="rect">
              <a:avLst/>
            </a:prstGeom>
          </p:spPr>
        </p:pic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16C11889-5828-5E47-9F3F-25EA3CF39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939" y="1630036"/>
              <a:ext cx="450637" cy="350157"/>
            </a:xfrm>
            <a:prstGeom prst="rect">
              <a:avLst/>
            </a:prstGeom>
          </p:spPr>
        </p:pic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2BFEB012-174D-8743-9540-44814451F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52167" y="1148763"/>
              <a:ext cx="284090" cy="220746"/>
            </a:xfrm>
            <a:prstGeom prst="rect">
              <a:avLst/>
            </a:prstGeom>
          </p:spPr>
        </p:pic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B6D769A4-5CAD-8D4D-A34F-2C9B0426E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34557" y="2994401"/>
              <a:ext cx="509320" cy="350157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B41C7697-D929-D247-AE7E-D37435922896}"/>
              </a:ext>
            </a:extLst>
          </p:cNvPr>
          <p:cNvGrpSpPr/>
          <p:nvPr/>
        </p:nvGrpSpPr>
        <p:grpSpPr>
          <a:xfrm>
            <a:off x="0" y="226563"/>
            <a:ext cx="12192000" cy="1005542"/>
            <a:chOff x="0" y="208221"/>
            <a:chExt cx="12192000" cy="1005542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74B47C4-04CF-8848-8034-21D4EE8945D7}"/>
                </a:ext>
              </a:extLst>
            </p:cNvPr>
            <p:cNvSpPr/>
            <p:nvPr/>
          </p:nvSpPr>
          <p:spPr>
            <a:xfrm>
              <a:off x="0" y="208221"/>
              <a:ext cx="12192000" cy="1005542"/>
            </a:xfrm>
            <a:prstGeom prst="roundRect">
              <a:avLst/>
            </a:prstGeom>
            <a:solidFill>
              <a:srgbClr val="F7A0C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" sz="3200" dirty="0">
                  <a:solidFill>
                    <a:schemeClr val="tx1"/>
                  </a:solidFill>
                </a:rPr>
                <a:t>Ayuda a Mickey a llegar al mapa. Sigue el camino… </a:t>
              </a:r>
            </a:p>
          </p:txBody>
        </p:sp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F4D1D53F-D02A-6640-BC71-FCC7F4E6F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92650" y="333101"/>
              <a:ext cx="616349" cy="616349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60E25748-F035-5647-927E-ABE1B032F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04446" y="345112"/>
              <a:ext cx="861562" cy="592324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6E2E8D1A-C5C4-3746-BAA2-052D0C6CA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58867" y="333100"/>
              <a:ext cx="725412" cy="616349"/>
            </a:xfrm>
            <a:prstGeom prst="rect">
              <a:avLst/>
            </a:prstGeom>
          </p:spPr>
        </p:pic>
      </p:grpSp>
      <p:pic>
        <p:nvPicPr>
          <p:cNvPr id="158" name="Imagen 157">
            <a:extLst>
              <a:ext uri="{FF2B5EF4-FFF2-40B4-BE49-F238E27FC236}">
                <a16:creationId xmlns:a16="http://schemas.microsoft.com/office/drawing/2014/main" id="{38525FF8-FC6A-4749-816A-CCBAB045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255" y="3677943"/>
            <a:ext cx="616349" cy="61634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34F2C31F-43C8-B542-9E3A-243F0C8974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51684" y="1393578"/>
            <a:ext cx="1262730" cy="159419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997943D-4E9A-464B-9C80-9DF40C49A23B}"/>
              </a:ext>
            </a:extLst>
          </p:cNvPr>
          <p:cNvGrpSpPr/>
          <p:nvPr/>
        </p:nvGrpSpPr>
        <p:grpSpPr>
          <a:xfrm>
            <a:off x="1557588" y="1416961"/>
            <a:ext cx="7560000" cy="4320000"/>
            <a:chOff x="1432650" y="1268550"/>
            <a:chExt cx="7560000" cy="4320000"/>
          </a:xfrm>
        </p:grpSpPr>
        <p:sp>
          <p:nvSpPr>
            <p:cNvPr id="120" name="Rectángulo 119">
              <a:hlinkHover r:id="" action="ppaction://hlinkshowjump?jump=nextslide"/>
              <a:extLst>
                <a:ext uri="{FF2B5EF4-FFF2-40B4-BE49-F238E27FC236}">
                  <a16:creationId xmlns:a16="http://schemas.microsoft.com/office/drawing/2014/main" id="{DAC3D1D8-1514-A846-987F-2B188805E855}"/>
                </a:ext>
              </a:extLst>
            </p:cNvPr>
            <p:cNvSpPr/>
            <p:nvPr/>
          </p:nvSpPr>
          <p:spPr>
            <a:xfrm>
              <a:off x="3592650" y="4508550"/>
              <a:ext cx="1080000" cy="1080000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tx1"/>
                </a:solidFill>
                <a:latin typeface="CCSupersubmarino" panose="02000603000000000000" pitchFamily="2" charset="0"/>
                <a:ea typeface="CCSupersubmarino" panose="02000603000000000000" pitchFamily="2" charset="0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AA8391F-E3CE-364A-A298-DEA6C171B6E9}"/>
                </a:ext>
              </a:extLst>
            </p:cNvPr>
            <p:cNvGrpSpPr/>
            <p:nvPr/>
          </p:nvGrpSpPr>
          <p:grpSpPr>
            <a:xfrm>
              <a:off x="1432650" y="1268550"/>
              <a:ext cx="7560000" cy="4320000"/>
              <a:chOff x="1433053" y="1268550"/>
              <a:chExt cx="7560000" cy="4320000"/>
            </a:xfrm>
          </p:grpSpPr>
          <p:sp>
            <p:nvSpPr>
              <p:cNvPr id="147" name="Rectángulo 146">
                <a:extLst>
                  <a:ext uri="{FF2B5EF4-FFF2-40B4-BE49-F238E27FC236}">
                    <a16:creationId xmlns:a16="http://schemas.microsoft.com/office/drawing/2014/main" id="{BA96320A-E1F1-5444-B5DF-3DD5CBCAFA7A}"/>
                  </a:ext>
                </a:extLst>
              </p:cNvPr>
              <p:cNvSpPr/>
              <p:nvPr/>
            </p:nvSpPr>
            <p:spPr>
              <a:xfrm>
                <a:off x="2512650" y="2348550"/>
                <a:ext cx="1080000" cy="1080000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>
                  <a:solidFill>
                    <a:schemeClr val="tx1"/>
                  </a:solidFill>
                  <a:latin typeface="CCSupersubmarino" panose="02000603000000000000" pitchFamily="2" charset="0"/>
                  <a:ea typeface="CCSupersubmarino" panose="02000603000000000000" pitchFamily="2" charset="0"/>
                </a:endParaRPr>
              </a:p>
            </p:txBody>
          </p:sp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FD41667E-38F4-704B-BD72-236D13F978AC}"/>
                  </a:ext>
                </a:extLst>
              </p:cNvPr>
              <p:cNvGrpSpPr/>
              <p:nvPr/>
            </p:nvGrpSpPr>
            <p:grpSpPr>
              <a:xfrm>
                <a:off x="1433053" y="1268550"/>
                <a:ext cx="7560000" cy="4320000"/>
                <a:chOff x="1432650" y="1268550"/>
                <a:chExt cx="7560000" cy="4320000"/>
              </a:xfrm>
            </p:grpSpPr>
            <p:sp>
              <p:nvSpPr>
                <p:cNvPr id="113" name="Rectángulo 112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BB5E9E93-14F1-9541-9AE2-702808D84444}"/>
                    </a:ext>
                  </a:extLst>
                </p:cNvPr>
                <p:cNvSpPr/>
                <p:nvPr/>
              </p:nvSpPr>
              <p:spPr>
                <a:xfrm>
                  <a:off x="575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4" name="Rectángulo 113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89D4505F-3291-A547-9AC8-3D72E22C3C70}"/>
                    </a:ext>
                  </a:extLst>
                </p:cNvPr>
                <p:cNvSpPr/>
                <p:nvPr/>
              </p:nvSpPr>
              <p:spPr>
                <a:xfrm>
                  <a:off x="683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5" name="Rectángulo 114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41953C23-AD62-A343-B0FB-7972D8332C17}"/>
                    </a:ext>
                  </a:extLst>
                </p:cNvPr>
                <p:cNvSpPr/>
                <p:nvPr/>
              </p:nvSpPr>
              <p:spPr>
                <a:xfrm>
                  <a:off x="5752650" y="234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6" name="Rectángulo 115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476040F0-9E63-F946-8E98-A0EC50525266}"/>
                    </a:ext>
                  </a:extLst>
                </p:cNvPr>
                <p:cNvSpPr/>
                <p:nvPr/>
              </p:nvSpPr>
              <p:spPr>
                <a:xfrm>
                  <a:off x="6832650" y="234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7" name="Rectángulo 116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771297C4-510B-3D47-AC6D-439826534BFA}"/>
                    </a:ext>
                  </a:extLst>
                </p:cNvPr>
                <p:cNvSpPr/>
                <p:nvPr/>
              </p:nvSpPr>
              <p:spPr>
                <a:xfrm>
                  <a:off x="5752650" y="342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8" name="Rectángulo 117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8509DA2A-9441-2E41-9E93-FCE920FE9DB8}"/>
                    </a:ext>
                  </a:extLst>
                </p:cNvPr>
                <p:cNvSpPr/>
                <p:nvPr/>
              </p:nvSpPr>
              <p:spPr>
                <a:xfrm>
                  <a:off x="6832650" y="342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19" name="Rectángulo 118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5EE06764-B3F3-FA46-ADD1-E3F8B0D22F48}"/>
                    </a:ext>
                  </a:extLst>
                </p:cNvPr>
                <p:cNvSpPr/>
                <p:nvPr/>
              </p:nvSpPr>
              <p:spPr>
                <a:xfrm>
                  <a:off x="2512650" y="450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21" name="Rectángulo 120">
                  <a:extLst>
                    <a:ext uri="{FF2B5EF4-FFF2-40B4-BE49-F238E27FC236}">
                      <a16:creationId xmlns:a16="http://schemas.microsoft.com/office/drawing/2014/main" id="{F81A3C80-42C9-2746-A3B0-C045198141A0}"/>
                    </a:ext>
                  </a:extLst>
                </p:cNvPr>
                <p:cNvSpPr/>
                <p:nvPr/>
              </p:nvSpPr>
              <p:spPr>
                <a:xfrm>
                  <a:off x="4672650" y="450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22" name="Rectángulo 121">
                  <a:extLst>
                    <a:ext uri="{FF2B5EF4-FFF2-40B4-BE49-F238E27FC236}">
                      <a16:creationId xmlns:a16="http://schemas.microsoft.com/office/drawing/2014/main" id="{A1885A47-297E-F44E-AFF4-233B3A428ED3}"/>
                    </a:ext>
                  </a:extLst>
                </p:cNvPr>
                <p:cNvSpPr/>
                <p:nvPr/>
              </p:nvSpPr>
              <p:spPr>
                <a:xfrm>
                  <a:off x="5752650" y="450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23" name="Rectángulo 122">
                  <a:extLst>
                    <a:ext uri="{FF2B5EF4-FFF2-40B4-BE49-F238E27FC236}">
                      <a16:creationId xmlns:a16="http://schemas.microsoft.com/office/drawing/2014/main" id="{BE34FAA5-A68E-C44E-B8E0-6892B267573C}"/>
                    </a:ext>
                  </a:extLst>
                </p:cNvPr>
                <p:cNvSpPr/>
                <p:nvPr/>
              </p:nvSpPr>
              <p:spPr>
                <a:xfrm>
                  <a:off x="6832650" y="450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41" name="Rectángulo 140">
                  <a:extLst>
                    <a:ext uri="{FF2B5EF4-FFF2-40B4-BE49-F238E27FC236}">
                      <a16:creationId xmlns:a16="http://schemas.microsoft.com/office/drawing/2014/main" id="{39B276E3-BE4E-D44C-816C-C42395323407}"/>
                    </a:ext>
                  </a:extLst>
                </p:cNvPr>
                <p:cNvSpPr/>
                <p:nvPr/>
              </p:nvSpPr>
              <p:spPr>
                <a:xfrm>
                  <a:off x="7912650" y="450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45" name="Rectángulo 144">
                  <a:extLst>
                    <a:ext uri="{FF2B5EF4-FFF2-40B4-BE49-F238E27FC236}">
                      <a16:creationId xmlns:a16="http://schemas.microsoft.com/office/drawing/2014/main" id="{9C9C9439-45C1-1E4F-9303-B1A382A82B66}"/>
                    </a:ext>
                  </a:extLst>
                </p:cNvPr>
                <p:cNvSpPr/>
                <p:nvPr/>
              </p:nvSpPr>
              <p:spPr>
                <a:xfrm>
                  <a:off x="251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46" name="Rectángulo 145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C9DDF21B-8388-2F4E-ABB5-E2DC5C27ADE5}"/>
                    </a:ext>
                  </a:extLst>
                </p:cNvPr>
                <p:cNvSpPr/>
                <p:nvPr/>
              </p:nvSpPr>
              <p:spPr>
                <a:xfrm>
                  <a:off x="359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48" name="Rectángulo 147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594CBA7C-78B8-7149-9301-25A53EF9CC3F}"/>
                    </a:ext>
                  </a:extLst>
                </p:cNvPr>
                <p:cNvSpPr/>
                <p:nvPr/>
              </p:nvSpPr>
              <p:spPr>
                <a:xfrm>
                  <a:off x="3592650" y="234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49" name="Rectángulo 148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F1D2AC41-320E-2142-8C01-DB4569BC8478}"/>
                    </a:ext>
                  </a:extLst>
                </p:cNvPr>
                <p:cNvSpPr/>
                <p:nvPr/>
              </p:nvSpPr>
              <p:spPr>
                <a:xfrm>
                  <a:off x="2512650" y="342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50" name="Rectángulo 149">
                  <a:extLst>
                    <a:ext uri="{FF2B5EF4-FFF2-40B4-BE49-F238E27FC236}">
                      <a16:creationId xmlns:a16="http://schemas.microsoft.com/office/drawing/2014/main" id="{9D8DD166-BF78-2846-BE91-7B4B3BC1C2F1}"/>
                    </a:ext>
                  </a:extLst>
                </p:cNvPr>
                <p:cNvSpPr/>
                <p:nvPr/>
              </p:nvSpPr>
              <p:spPr>
                <a:xfrm>
                  <a:off x="3592650" y="342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53" name="Rectángulo 152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FE6640CC-FEAC-6840-84E3-AA760E93FBBB}"/>
                    </a:ext>
                  </a:extLst>
                </p:cNvPr>
                <p:cNvSpPr/>
                <p:nvPr/>
              </p:nvSpPr>
              <p:spPr>
                <a:xfrm>
                  <a:off x="467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54" name="Rectángulo 153">
                  <a:hlinkHover r:id="" action="ppaction://hlinkshowjump?jump=nextslide"/>
                  <a:extLst>
                    <a:ext uri="{FF2B5EF4-FFF2-40B4-BE49-F238E27FC236}">
                      <a16:creationId xmlns:a16="http://schemas.microsoft.com/office/drawing/2014/main" id="{79FE377B-8F56-FA49-BFC9-E9F94D7D3653}"/>
                    </a:ext>
                  </a:extLst>
                </p:cNvPr>
                <p:cNvSpPr/>
                <p:nvPr/>
              </p:nvSpPr>
              <p:spPr>
                <a:xfrm>
                  <a:off x="4672650" y="234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55" name="Rectángulo 154">
                  <a:extLst>
                    <a:ext uri="{FF2B5EF4-FFF2-40B4-BE49-F238E27FC236}">
                      <a16:creationId xmlns:a16="http://schemas.microsoft.com/office/drawing/2014/main" id="{64C413BE-C9FC-0F4F-A5F7-5B7530F89B4E}"/>
                    </a:ext>
                  </a:extLst>
                </p:cNvPr>
                <p:cNvSpPr/>
                <p:nvPr/>
              </p:nvSpPr>
              <p:spPr>
                <a:xfrm>
                  <a:off x="4672650" y="342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sp>
              <p:nvSpPr>
                <p:cNvPr id="157" name="Rectángulo 156">
                  <a:extLst>
                    <a:ext uri="{FF2B5EF4-FFF2-40B4-BE49-F238E27FC236}">
                      <a16:creationId xmlns:a16="http://schemas.microsoft.com/office/drawing/2014/main" id="{E5B0CAE8-E0F3-C94F-A394-88CBCBE3A2DA}"/>
                    </a:ext>
                  </a:extLst>
                </p:cNvPr>
                <p:cNvSpPr/>
                <p:nvPr/>
              </p:nvSpPr>
              <p:spPr>
                <a:xfrm>
                  <a:off x="1432650" y="1268550"/>
                  <a:ext cx="1080000" cy="1080000"/>
                </a:xfrm>
                <a:prstGeom prst="rect">
                  <a:avLst/>
                </a:prstGeom>
                <a:solidFill>
                  <a:srgbClr val="FFFFFF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>
                    <a:solidFill>
                      <a:schemeClr val="tx1"/>
                    </a:solidFill>
                    <a:latin typeface="CCSupersubmarino" panose="02000603000000000000" pitchFamily="2" charset="0"/>
                    <a:ea typeface="CCSupersubmarino" panose="02000603000000000000" pitchFamily="2" charset="0"/>
                  </a:endParaRPr>
                </a:p>
              </p:txBody>
            </p:sp>
            <p:pic>
              <p:nvPicPr>
                <p:cNvPr id="159" name="Imagen 158">
                  <a:extLst>
                    <a:ext uri="{FF2B5EF4-FFF2-40B4-BE49-F238E27FC236}">
                      <a16:creationId xmlns:a16="http://schemas.microsoft.com/office/drawing/2014/main" id="{C6AE5389-A0E6-C442-9DFE-8D9CA5AD48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04475" y="2562808"/>
                  <a:ext cx="616349" cy="616349"/>
                </a:xfrm>
                <a:prstGeom prst="rect">
                  <a:avLst/>
                </a:prstGeom>
              </p:spPr>
            </p:pic>
            <p:pic>
              <p:nvPicPr>
                <p:cNvPr id="160" name="Imagen 159">
                  <a:extLst>
                    <a:ext uri="{FF2B5EF4-FFF2-40B4-BE49-F238E27FC236}">
                      <a16:creationId xmlns:a16="http://schemas.microsoft.com/office/drawing/2014/main" id="{A88A650A-0401-5D48-B407-603C27AAE0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83447" y="3728589"/>
                  <a:ext cx="616349" cy="616349"/>
                </a:xfrm>
                <a:prstGeom prst="rect">
                  <a:avLst/>
                </a:prstGeom>
              </p:spPr>
            </p:pic>
            <p:pic>
              <p:nvPicPr>
                <p:cNvPr id="161" name="Imagen 160">
                  <a:extLst>
                    <a:ext uri="{FF2B5EF4-FFF2-40B4-BE49-F238E27FC236}">
                      <a16:creationId xmlns:a16="http://schemas.microsoft.com/office/drawing/2014/main" id="{F0FE0B81-5FD1-AE4A-A458-287F807154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39743" y="1425917"/>
                  <a:ext cx="616349" cy="616349"/>
                </a:xfrm>
                <a:prstGeom prst="rect">
                  <a:avLst/>
                </a:prstGeom>
              </p:spPr>
            </p:pic>
            <p:pic>
              <p:nvPicPr>
                <p:cNvPr id="162" name="Imagen 161">
                  <a:extLst>
                    <a:ext uri="{FF2B5EF4-FFF2-40B4-BE49-F238E27FC236}">
                      <a16:creationId xmlns:a16="http://schemas.microsoft.com/office/drawing/2014/main" id="{96D39A69-F0C8-8B40-9CE1-E38C3B02A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18517" y="3745490"/>
                  <a:ext cx="725412" cy="616349"/>
                </a:xfrm>
                <a:prstGeom prst="rect">
                  <a:avLst/>
                </a:prstGeom>
              </p:spPr>
            </p:pic>
            <p:pic>
              <p:nvPicPr>
                <p:cNvPr id="163" name="Imagen 162">
                  <a:extLst>
                    <a:ext uri="{FF2B5EF4-FFF2-40B4-BE49-F238E27FC236}">
                      <a16:creationId xmlns:a16="http://schemas.microsoft.com/office/drawing/2014/main" id="{8B172FAB-38FA-224F-8A7B-791DB33091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25427" y="2604400"/>
                  <a:ext cx="725412" cy="616349"/>
                </a:xfrm>
                <a:prstGeom prst="rect">
                  <a:avLst/>
                </a:prstGeom>
              </p:spPr>
            </p:pic>
            <p:pic>
              <p:nvPicPr>
                <p:cNvPr id="164" name="Imagen 163">
                  <a:extLst>
                    <a:ext uri="{FF2B5EF4-FFF2-40B4-BE49-F238E27FC236}">
                      <a16:creationId xmlns:a16="http://schemas.microsoft.com/office/drawing/2014/main" id="{92E503F9-9EB6-234C-98D1-30B1F8069D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015675" y="4757943"/>
                  <a:ext cx="725412" cy="616349"/>
                </a:xfrm>
                <a:prstGeom prst="rect">
                  <a:avLst/>
                </a:prstGeom>
              </p:spPr>
            </p:pic>
            <p:pic>
              <p:nvPicPr>
                <p:cNvPr id="167" name="Imagen 166">
                  <a:extLst>
                    <a:ext uri="{FF2B5EF4-FFF2-40B4-BE49-F238E27FC236}">
                      <a16:creationId xmlns:a16="http://schemas.microsoft.com/office/drawing/2014/main" id="{15D02B76-7D7B-0E4A-96D9-6B37BBA92D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2043" y="3749687"/>
                  <a:ext cx="861562" cy="592324"/>
                </a:xfrm>
                <a:prstGeom prst="rect">
                  <a:avLst/>
                </a:prstGeom>
              </p:spPr>
            </p:pic>
            <p:pic>
              <p:nvPicPr>
                <p:cNvPr id="168" name="Imagen 167">
                  <a:extLst>
                    <a:ext uri="{FF2B5EF4-FFF2-40B4-BE49-F238E27FC236}">
                      <a16:creationId xmlns:a16="http://schemas.microsoft.com/office/drawing/2014/main" id="{AA862473-A40A-5546-AC36-5FC0064920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81674" y="4752388"/>
                  <a:ext cx="861562" cy="592324"/>
                </a:xfrm>
                <a:prstGeom prst="rect">
                  <a:avLst/>
                </a:prstGeom>
              </p:spPr>
            </p:pic>
            <p:pic>
              <p:nvPicPr>
                <p:cNvPr id="169" name="Imagen 168">
                  <a:extLst>
                    <a:ext uri="{FF2B5EF4-FFF2-40B4-BE49-F238E27FC236}">
                      <a16:creationId xmlns:a16="http://schemas.microsoft.com/office/drawing/2014/main" id="{FC51C352-7EBE-D14F-BD14-93AE11A975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60841" y="2604400"/>
                  <a:ext cx="861562" cy="592324"/>
                </a:xfrm>
                <a:prstGeom prst="rect">
                  <a:avLst/>
                </a:prstGeom>
              </p:spPr>
            </p:pic>
            <p:pic>
              <p:nvPicPr>
                <p:cNvPr id="170" name="Imagen 169">
                  <a:extLst>
                    <a:ext uri="{FF2B5EF4-FFF2-40B4-BE49-F238E27FC236}">
                      <a16:creationId xmlns:a16="http://schemas.microsoft.com/office/drawing/2014/main" id="{81DAF4FF-B312-404F-87F8-C430663DF0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21239" y="1480190"/>
                  <a:ext cx="725412" cy="616349"/>
                </a:xfrm>
                <a:prstGeom prst="rect">
                  <a:avLst/>
                </a:prstGeom>
              </p:spPr>
            </p:pic>
            <p:pic>
              <p:nvPicPr>
                <p:cNvPr id="171" name="Imagen 170">
                  <a:extLst>
                    <a:ext uri="{FF2B5EF4-FFF2-40B4-BE49-F238E27FC236}">
                      <a16:creationId xmlns:a16="http://schemas.microsoft.com/office/drawing/2014/main" id="{599154FE-B38E-9145-861C-5586A655C6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78649" y="2586833"/>
                  <a:ext cx="861562" cy="592324"/>
                </a:xfrm>
                <a:prstGeom prst="rect">
                  <a:avLst/>
                </a:prstGeom>
              </p:spPr>
            </p:pic>
            <p:pic>
              <p:nvPicPr>
                <p:cNvPr id="7" name="Imagen 6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746F8512-20C9-AF43-B1B0-69D872F10F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90311" y="3587805"/>
                  <a:ext cx="818877" cy="818877"/>
                </a:xfrm>
                <a:prstGeom prst="rect">
                  <a:avLst/>
                </a:prstGeom>
              </p:spPr>
            </p:pic>
            <p:pic>
              <p:nvPicPr>
                <p:cNvPr id="172" name="Imagen 171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5F57B06C-DB6D-4946-B970-3114160059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04359" y="4655261"/>
                  <a:ext cx="818877" cy="818877"/>
                </a:xfrm>
                <a:prstGeom prst="rect">
                  <a:avLst/>
                </a:prstGeom>
              </p:spPr>
            </p:pic>
            <p:pic>
              <p:nvPicPr>
                <p:cNvPr id="173" name="Imagen 172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DE182F99-62CE-FE43-8C4C-C1626FB048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78649" y="1417283"/>
                  <a:ext cx="818877" cy="818877"/>
                </a:xfrm>
                <a:prstGeom prst="rect">
                  <a:avLst/>
                </a:prstGeom>
              </p:spPr>
            </p:pic>
            <p:pic>
              <p:nvPicPr>
                <p:cNvPr id="174" name="Imagen 173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2E95E2A8-68B6-7842-A740-1715948F8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44515" y="1400049"/>
                  <a:ext cx="818877" cy="818877"/>
                </a:xfrm>
                <a:prstGeom prst="rect">
                  <a:avLst/>
                </a:prstGeom>
              </p:spPr>
            </p:pic>
            <p:pic>
              <p:nvPicPr>
                <p:cNvPr id="175" name="Imagen 174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0C5316FA-01FF-8A40-BFB4-C62825BB60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4143" y="4720190"/>
                  <a:ext cx="848026" cy="656720"/>
                </a:xfrm>
                <a:prstGeom prst="rect">
                  <a:avLst/>
                </a:prstGeom>
              </p:spPr>
            </p:pic>
            <p:pic>
              <p:nvPicPr>
                <p:cNvPr id="176" name="Imagen 175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DB95CDCD-9A14-2147-A665-181849E671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88236" y="2560190"/>
                  <a:ext cx="848026" cy="656720"/>
                </a:xfrm>
                <a:prstGeom prst="rect">
                  <a:avLst/>
                </a:prstGeom>
              </p:spPr>
            </p:pic>
            <p:pic>
              <p:nvPicPr>
                <p:cNvPr id="177" name="Imagen 176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9C33A7BC-12E9-314C-A0B3-ED7D48DFEE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86769" y="1480190"/>
                  <a:ext cx="848026" cy="656720"/>
                </a:xfrm>
                <a:prstGeom prst="rect">
                  <a:avLst/>
                </a:prstGeom>
              </p:spPr>
            </p:pic>
            <p:pic>
              <p:nvPicPr>
                <p:cNvPr id="178" name="Imagen 177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BB491B6-6B42-8A4A-B613-74C491732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99168" y="4655740"/>
                  <a:ext cx="848026" cy="656720"/>
                </a:xfrm>
                <a:prstGeom prst="rect">
                  <a:avLst/>
                </a:prstGeom>
              </p:spPr>
            </p:pic>
            <p:pic>
              <p:nvPicPr>
                <p:cNvPr id="13" name="Imagen 12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ED465F66-B134-B54F-AE55-BB7E84F78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88048" y="3572027"/>
                  <a:ext cx="883569" cy="818877"/>
                </a:xfrm>
                <a:prstGeom prst="rect">
                  <a:avLst/>
                </a:prstGeom>
              </p:spPr>
            </p:pic>
            <p:pic>
              <p:nvPicPr>
                <p:cNvPr id="179" name="Imagen 178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527A0FC2-A5C8-4445-AC29-776D751D5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742638" y="4639111"/>
                  <a:ext cx="883569" cy="818877"/>
                </a:xfrm>
                <a:prstGeom prst="rect">
                  <a:avLst/>
                </a:prstGeom>
              </p:spPr>
            </p:pic>
            <p:pic>
              <p:nvPicPr>
                <p:cNvPr id="180" name="Imagen 179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4E92A00A-CD06-F046-9D52-567D406C89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18649" y="1417282"/>
                  <a:ext cx="883569" cy="818877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625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37460BC-BB6E-0244-915F-F334895CC8C2}"/>
              </a:ext>
            </a:extLst>
          </p:cNvPr>
          <p:cNvSpPr/>
          <p:nvPr/>
        </p:nvSpPr>
        <p:spPr>
          <a:xfrm>
            <a:off x="448886" y="2318843"/>
            <a:ext cx="11355187" cy="1701614"/>
          </a:xfrm>
          <a:prstGeom prst="roundRect">
            <a:avLst/>
          </a:prstGeom>
          <a:solidFill>
            <a:srgbClr val="F7A0C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800" dirty="0">
                <a:solidFill>
                  <a:schemeClr val="tx1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START AGAIN</a:t>
            </a:r>
          </a:p>
        </p:txBody>
      </p:sp>
    </p:spTree>
    <p:extLst>
      <p:ext uri="{BB962C8B-B14F-4D97-AF65-F5344CB8AC3E}">
        <p14:creationId xmlns:p14="http://schemas.microsoft.com/office/powerpoint/2010/main" val="48802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</Words>
  <Application>Microsoft Macintosh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Gungsuh</vt:lpstr>
      <vt:lpstr>Arial</vt:lpstr>
      <vt:lpstr>Calibri</vt:lpstr>
      <vt:lpstr>Calibri Light</vt:lpstr>
      <vt:lpstr>CCSupersubmarino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18</cp:revision>
  <dcterms:created xsi:type="dcterms:W3CDTF">2020-10-17T09:51:51Z</dcterms:created>
  <dcterms:modified xsi:type="dcterms:W3CDTF">2020-10-18T09:58:37Z</dcterms:modified>
</cp:coreProperties>
</file>