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660"/>
  </p:normalViewPr>
  <p:slideViewPr>
    <p:cSldViewPr snapToGrid="0">
      <p:cViewPr>
        <p:scale>
          <a:sx n="66" d="100"/>
          <a:sy n="66" d="100"/>
        </p:scale>
        <p:origin x="1680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79727-7418-4E0C-8FE2-EF65EA227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3D159E-D15E-47D2-9F4D-626BD2532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914749-158F-4010-AE56-85A3F07E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62430-B69C-4C03-AE86-EEBF91A6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218781-0144-41EC-B478-76D81BBD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75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67BD4-F51A-4FD8-88DF-8EE9E837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CD4907-24AC-41B2-9DDD-869036D18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9F4397-9B31-4AC6-BC75-E4CD962B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6156BE-0B32-4974-89C4-36E13630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DDF429-236B-42EC-9CE6-64E3C7D9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48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DEE422-523A-4164-9961-885117065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42E8B1-FD41-4E4B-94DA-7BB52DD0C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625871-4D85-44F3-B66B-9097DDE3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493381-BFBF-4320-AD36-DC9BA9E5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42075B-41DF-4D91-99AA-BF0AE7C3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55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1C39E-7BFF-4615-B4D0-C4EDBC3FB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65379-0F6D-4EC8-92D0-2D7A2A7A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7DB97B-5026-4D42-9C57-583A32F7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F9FE48-5999-40FD-8F92-D23D7150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91CD7-3364-4B21-9986-1533D4D8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98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FE54C-407A-462E-AA04-89ACA9E56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FA2A71-F49D-421C-91C6-3B69507B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3B57EA-5FED-4C96-93CE-90B0670F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DA7D5E-7675-4812-B35A-3825644D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94002C-6ACE-4F32-9F3E-B4C8618B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71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D2ABB-1DEA-4901-A0F3-2F3E80259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03E2F3-4502-4514-993F-E19D455E5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6D730E-D6DD-4C6D-8094-AA1E884AD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D3140A-3992-4034-9BC0-6839FE81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D100DA-30F9-4AC6-B9C3-FABF1ADC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98C48E-0396-4D92-A743-B4EAF68D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56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E54D0-FC08-41F6-AD31-B4D147FA8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D7D6C7-9BA7-4152-9A57-AC88A6E51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DD7280-FF7D-4814-92C4-CB3CC9BC2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E8B7C4-183A-472F-8D77-BB639F634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777CCB-D1B8-4978-B6B7-68F6A80E4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86AEF0-7E91-4286-B3E0-826EFAAB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016DF5-F7D3-4132-B240-CF66F9A8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232A3DE-27F6-47D0-A523-4D67F9EC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39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FD065-6DDF-42E2-A949-79FF94F2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929E4B-6BDC-4AEF-95A6-F2D7BB3D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309358-7D55-404B-BFA9-58793138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C17143-3ECB-4AED-96CD-F56A84D7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95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70BEC1-54FD-49B3-B0AC-3700ED0D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7DE2E09-A842-42BB-A722-3C2D2A7A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603425-31A7-4AEA-B589-1ED1AA35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14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C3EFF-9F1C-493C-9EF7-B1216394B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718CA0-9A6F-4D5F-A254-01961E3BB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4BDAAC-9EC1-4A12-9830-99722EE81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E98A73-0B59-48D7-84FD-B4A46AD8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45ED5C-FB08-4C78-8EF1-EDB55C5F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E7ED5A-A8BB-42AC-95FD-2A0EDDC0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18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E9482-A6C4-43D1-97A4-78B116E0C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3E59C84-E3DC-45BB-A0DD-D63322ECF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66C934-8A49-4428-B9B5-8D7250878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C27446-CCA4-40CC-AE68-97A111D3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243EC9-0469-46FB-9368-5D10D5FA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4220F2-8699-4FB3-870F-2AA985AB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64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634CE5-001E-42A6-BDFE-2321A375E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C64FF0-67BC-4464-B14D-D33880157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21FC56-EF6F-425C-852A-88C098985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7B40-41F5-4DF5-A02C-1462D0AE4B42}" type="datetimeFigureOut">
              <a:rPr lang="es-ES" smtClean="0"/>
              <a:t>09/10/2020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0B8749-EAD6-43F4-BCFA-E8ABB123C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122D90-EABF-4DEA-95DF-C9CF22CB1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0D5D-D98B-435A-83CA-0D685517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54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6B2AA2A-CD20-43B2-AD4B-6D53BEA6F2A8}"/>
              </a:ext>
            </a:extLst>
          </p:cNvPr>
          <p:cNvSpPr/>
          <p:nvPr/>
        </p:nvSpPr>
        <p:spPr>
          <a:xfrm>
            <a:off x="422706" y="432972"/>
            <a:ext cx="1672424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EE8BAE9-C9C0-46E2-ACC7-7E9C374666AE}"/>
              </a:ext>
            </a:extLst>
          </p:cNvPr>
          <p:cNvSpPr/>
          <p:nvPr/>
        </p:nvSpPr>
        <p:spPr>
          <a:xfrm rot="16200000">
            <a:off x="1722432" y="833987"/>
            <a:ext cx="16724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8859B3D-A89C-4F54-8101-958D0EEACC1F}"/>
              </a:ext>
            </a:extLst>
          </p:cNvPr>
          <p:cNvSpPr/>
          <p:nvPr/>
        </p:nvSpPr>
        <p:spPr>
          <a:xfrm>
            <a:off x="5453064" y="3789600"/>
            <a:ext cx="16724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53FFD60-0EA5-44A6-9008-3A27FDF6A76D}"/>
              </a:ext>
            </a:extLst>
          </p:cNvPr>
          <p:cNvSpPr/>
          <p:nvPr/>
        </p:nvSpPr>
        <p:spPr>
          <a:xfrm rot="5400000">
            <a:off x="5074052" y="2488623"/>
            <a:ext cx="16724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1F601F4-ADFB-4A48-AC48-27BF934787DA}"/>
              </a:ext>
            </a:extLst>
          </p:cNvPr>
          <p:cNvSpPr/>
          <p:nvPr/>
        </p:nvSpPr>
        <p:spPr>
          <a:xfrm>
            <a:off x="3780640" y="2109611"/>
            <a:ext cx="16724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EB1410F-A862-43F5-8BD6-307AF5B66D8D}"/>
              </a:ext>
            </a:extLst>
          </p:cNvPr>
          <p:cNvSpPr/>
          <p:nvPr/>
        </p:nvSpPr>
        <p:spPr>
          <a:xfrm rot="5400000">
            <a:off x="6727795" y="3359620"/>
            <a:ext cx="16724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7A6CB30-9542-4D76-9E46-09D25FDDF73A}"/>
              </a:ext>
            </a:extLst>
          </p:cNvPr>
          <p:cNvSpPr/>
          <p:nvPr/>
        </p:nvSpPr>
        <p:spPr>
          <a:xfrm>
            <a:off x="2104008" y="2109611"/>
            <a:ext cx="16724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CBA7AD5-A23D-4756-95F5-CD828254706F}"/>
              </a:ext>
            </a:extLst>
          </p:cNvPr>
          <p:cNvSpPr/>
          <p:nvPr/>
        </p:nvSpPr>
        <p:spPr>
          <a:xfrm>
            <a:off x="8039888" y="3032889"/>
            <a:ext cx="16724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49C8902-A59D-4112-8C42-6F5DA25491EE}"/>
              </a:ext>
            </a:extLst>
          </p:cNvPr>
          <p:cNvSpPr/>
          <p:nvPr/>
        </p:nvSpPr>
        <p:spPr>
          <a:xfrm rot="5400000">
            <a:off x="9333300" y="3411901"/>
            <a:ext cx="16724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0DC9FA8-0203-4CBE-85FB-56043A32A951}"/>
              </a:ext>
            </a:extLst>
          </p:cNvPr>
          <p:cNvSpPr/>
          <p:nvPr/>
        </p:nvSpPr>
        <p:spPr>
          <a:xfrm>
            <a:off x="9712312" y="4704000"/>
            <a:ext cx="16724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6403F19-5576-417C-B7DC-6F90949EA34B}"/>
              </a:ext>
            </a:extLst>
          </p:cNvPr>
          <p:cNvCxnSpPr>
            <a:cxnSpLocks/>
          </p:cNvCxnSpPr>
          <p:nvPr/>
        </p:nvCxnSpPr>
        <p:spPr>
          <a:xfrm>
            <a:off x="422706" y="432972"/>
            <a:ext cx="259991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D773D64A-48C2-4457-8DE5-0E96757B6794}"/>
              </a:ext>
            </a:extLst>
          </p:cNvPr>
          <p:cNvCxnSpPr>
            <a:cxnSpLocks/>
          </p:cNvCxnSpPr>
          <p:nvPr/>
        </p:nvCxnSpPr>
        <p:spPr>
          <a:xfrm flipV="1">
            <a:off x="3022616" y="2099902"/>
            <a:ext cx="1412113" cy="91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073A2E60-9F8D-4D25-B0B6-0B581E8EC22A}"/>
              </a:ext>
            </a:extLst>
          </p:cNvPr>
          <p:cNvCxnSpPr>
            <a:cxnSpLocks/>
          </p:cNvCxnSpPr>
          <p:nvPr/>
        </p:nvCxnSpPr>
        <p:spPr>
          <a:xfrm>
            <a:off x="2773281" y="3012813"/>
            <a:ext cx="724521" cy="17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FC07BC2B-38F1-4981-8A81-A4E2912FA270}"/>
              </a:ext>
            </a:extLst>
          </p:cNvPr>
          <p:cNvCxnSpPr>
            <a:cxnSpLocks/>
          </p:cNvCxnSpPr>
          <p:nvPr/>
        </p:nvCxnSpPr>
        <p:spPr>
          <a:xfrm>
            <a:off x="5453064" y="4704000"/>
            <a:ext cx="259991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CF2AC7F-9027-4EB9-A0DF-FED233F9A225}"/>
              </a:ext>
            </a:extLst>
          </p:cNvPr>
          <p:cNvCxnSpPr>
            <a:cxnSpLocks/>
          </p:cNvCxnSpPr>
          <p:nvPr/>
        </p:nvCxnSpPr>
        <p:spPr>
          <a:xfrm>
            <a:off x="4322571" y="3032889"/>
            <a:ext cx="11304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46DA97C0-7689-4CEC-BD3A-E33FDE4E32C0}"/>
              </a:ext>
            </a:extLst>
          </p:cNvPr>
          <p:cNvCxnSpPr>
            <a:cxnSpLocks/>
          </p:cNvCxnSpPr>
          <p:nvPr/>
        </p:nvCxnSpPr>
        <p:spPr>
          <a:xfrm>
            <a:off x="9224040" y="3014579"/>
            <a:ext cx="4950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87BEB20B-0E57-4DD9-B951-16473D1ACCCB}"/>
              </a:ext>
            </a:extLst>
          </p:cNvPr>
          <p:cNvCxnSpPr>
            <a:cxnSpLocks/>
          </p:cNvCxnSpPr>
          <p:nvPr/>
        </p:nvCxnSpPr>
        <p:spPr>
          <a:xfrm>
            <a:off x="7125488" y="3014579"/>
            <a:ext cx="11304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E44AD73B-BBEF-436D-BE0F-83EBB6DD3C6E}"/>
              </a:ext>
            </a:extLst>
          </p:cNvPr>
          <p:cNvCxnSpPr>
            <a:cxnSpLocks/>
          </p:cNvCxnSpPr>
          <p:nvPr/>
        </p:nvCxnSpPr>
        <p:spPr>
          <a:xfrm>
            <a:off x="425042" y="1347372"/>
            <a:ext cx="16700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8709BC26-A879-4359-99BC-D213F17F5B2C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8876100" y="3947289"/>
            <a:ext cx="836212" cy="70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C28DAD8E-4A63-4E28-9A39-CF5AF370470C}"/>
              </a:ext>
            </a:extLst>
          </p:cNvPr>
          <p:cNvCxnSpPr>
            <a:cxnSpLocks/>
          </p:cNvCxnSpPr>
          <p:nvPr/>
        </p:nvCxnSpPr>
        <p:spPr>
          <a:xfrm>
            <a:off x="9712312" y="5618400"/>
            <a:ext cx="167242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78BF8ACD-3307-4A9F-9824-82726A4532EC}"/>
              </a:ext>
            </a:extLst>
          </p:cNvPr>
          <p:cNvCxnSpPr>
            <a:cxnSpLocks/>
          </p:cNvCxnSpPr>
          <p:nvPr/>
        </p:nvCxnSpPr>
        <p:spPr>
          <a:xfrm flipH="1">
            <a:off x="2095129" y="1347372"/>
            <a:ext cx="1055" cy="7800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C0162420-AC9E-445A-A968-955B19723E37}"/>
              </a:ext>
            </a:extLst>
          </p:cNvPr>
          <p:cNvCxnSpPr>
            <a:cxnSpLocks/>
            <a:endCxn id="6" idx="2"/>
          </p:cNvCxnSpPr>
          <p:nvPr/>
        </p:nvCxnSpPr>
        <p:spPr>
          <a:xfrm flipH="1">
            <a:off x="3015844" y="432972"/>
            <a:ext cx="9108" cy="8582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0AEA7427-61BE-4ABE-A987-5A6862919FC8}"/>
              </a:ext>
            </a:extLst>
          </p:cNvPr>
          <p:cNvCxnSpPr>
            <a:cxnSpLocks/>
          </p:cNvCxnSpPr>
          <p:nvPr/>
        </p:nvCxnSpPr>
        <p:spPr>
          <a:xfrm>
            <a:off x="5439978" y="3032889"/>
            <a:ext cx="0" cy="16711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17805EA3-0FBE-45C5-87E2-269583D337C1}"/>
              </a:ext>
            </a:extLst>
          </p:cNvPr>
          <p:cNvCxnSpPr>
            <a:cxnSpLocks/>
          </p:cNvCxnSpPr>
          <p:nvPr/>
        </p:nvCxnSpPr>
        <p:spPr>
          <a:xfrm>
            <a:off x="6354378" y="2109057"/>
            <a:ext cx="19858" cy="16622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FA7D43AC-E390-4EC5-8F48-5EBEED818668}"/>
              </a:ext>
            </a:extLst>
          </p:cNvPr>
          <p:cNvCxnSpPr>
            <a:cxnSpLocks/>
          </p:cNvCxnSpPr>
          <p:nvPr/>
        </p:nvCxnSpPr>
        <p:spPr>
          <a:xfrm>
            <a:off x="7135755" y="3005766"/>
            <a:ext cx="8468" cy="8697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4CC8665-6FC9-4FA6-A313-4E19439210D2}"/>
              </a:ext>
            </a:extLst>
          </p:cNvPr>
          <p:cNvCxnSpPr>
            <a:cxnSpLocks/>
          </p:cNvCxnSpPr>
          <p:nvPr/>
        </p:nvCxnSpPr>
        <p:spPr>
          <a:xfrm>
            <a:off x="10626571" y="2991775"/>
            <a:ext cx="18601" cy="17122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4C3BBD2A-253F-4923-9ACB-EB505AF52DBD}"/>
              </a:ext>
            </a:extLst>
          </p:cNvPr>
          <p:cNvCxnSpPr>
            <a:cxnSpLocks/>
          </p:cNvCxnSpPr>
          <p:nvPr/>
        </p:nvCxnSpPr>
        <p:spPr>
          <a:xfrm flipH="1">
            <a:off x="9699226" y="3961456"/>
            <a:ext cx="26171" cy="16569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B89F7C16-6BCB-431E-9278-242D318AF6C0}"/>
              </a:ext>
            </a:extLst>
          </p:cNvPr>
          <p:cNvCxnSpPr>
            <a:cxnSpLocks/>
          </p:cNvCxnSpPr>
          <p:nvPr/>
        </p:nvCxnSpPr>
        <p:spPr>
          <a:xfrm>
            <a:off x="8060991" y="3976696"/>
            <a:ext cx="0" cy="7425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EDE141D5-3DFF-4FA7-A8BF-C4A9D88C3DE9}"/>
              </a:ext>
            </a:extLst>
          </p:cNvPr>
          <p:cNvCxnSpPr>
            <a:cxnSpLocks/>
          </p:cNvCxnSpPr>
          <p:nvPr/>
        </p:nvCxnSpPr>
        <p:spPr>
          <a:xfrm>
            <a:off x="10645172" y="4703999"/>
            <a:ext cx="73956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4" name="Imagen 73" descr="Icono&#10;&#10;Descripción generada automáticamente">
            <a:extLst>
              <a:ext uri="{FF2B5EF4-FFF2-40B4-BE49-F238E27FC236}">
                <a16:creationId xmlns:a16="http://schemas.microsoft.com/office/drawing/2014/main" id="{87ADB5F8-39EB-4743-AAE4-CE616200B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173" y="3249600"/>
            <a:ext cx="524678" cy="540000"/>
          </a:xfrm>
          <a:prstGeom prst="rect">
            <a:avLst/>
          </a:prstGeom>
        </p:spPr>
      </p:pic>
      <p:pic>
        <p:nvPicPr>
          <p:cNvPr id="76" name="Imagen 75" descr="Icono&#10;&#10;Descripción generada automáticamente">
            <a:hlinkClick r:id="rId3" action="ppaction://hlinksldjump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C896BEA-A2C9-43CB-B618-1814064588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255" y="1483854"/>
            <a:ext cx="524678" cy="540000"/>
          </a:xfrm>
          <a:prstGeom prst="rect">
            <a:avLst/>
          </a:prstGeom>
        </p:spPr>
      </p:pic>
      <p:pic>
        <p:nvPicPr>
          <p:cNvPr id="78" name="Imagen 77" descr="Icono&#10;&#10;Descripción generada automáticamente">
            <a:extLst>
              <a:ext uri="{FF2B5EF4-FFF2-40B4-BE49-F238E27FC236}">
                <a16:creationId xmlns:a16="http://schemas.microsoft.com/office/drawing/2014/main" id="{3016EA2B-6749-486A-8E82-B94594370D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740" y="628931"/>
            <a:ext cx="524678" cy="540000"/>
          </a:xfrm>
          <a:prstGeom prst="rect">
            <a:avLst/>
          </a:prstGeom>
        </p:spPr>
      </p:pic>
      <p:pic>
        <p:nvPicPr>
          <p:cNvPr id="80" name="Imagen 79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4BC1F37-53E3-4BB1-945C-192970427E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941" y="671687"/>
            <a:ext cx="524678" cy="540000"/>
          </a:xfrm>
          <a:prstGeom prst="rect">
            <a:avLst/>
          </a:prstGeom>
        </p:spPr>
      </p:pic>
      <p:pic>
        <p:nvPicPr>
          <p:cNvPr id="82" name="Imagen 81" descr="Icono&#10;&#10;Descripción generada automáticamente">
            <a:extLst>
              <a:ext uri="{FF2B5EF4-FFF2-40B4-BE49-F238E27FC236}">
                <a16:creationId xmlns:a16="http://schemas.microsoft.com/office/drawing/2014/main" id="{2587716D-A241-4852-905F-99AD1A7576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193" y="4974743"/>
            <a:ext cx="524678" cy="540000"/>
          </a:xfrm>
          <a:prstGeom prst="rect">
            <a:avLst/>
          </a:prstGeom>
        </p:spPr>
      </p:pic>
      <p:pic>
        <p:nvPicPr>
          <p:cNvPr id="84" name="Imagen 83" descr="Imagen que contiene arma, tijeras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9BDA55D-21B0-419E-A233-6922BE79FD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533" y="3233483"/>
            <a:ext cx="524678" cy="540000"/>
          </a:xfrm>
          <a:prstGeom prst="rect">
            <a:avLst/>
          </a:prstGeom>
        </p:spPr>
      </p:pic>
      <p:pic>
        <p:nvPicPr>
          <p:cNvPr id="86" name="Imagen 85" descr="Imagen que contiene Icono&#10;&#10;Descripción generada automáticamente">
            <a:extLst>
              <a:ext uri="{FF2B5EF4-FFF2-40B4-BE49-F238E27FC236}">
                <a16:creationId xmlns:a16="http://schemas.microsoft.com/office/drawing/2014/main" id="{A2ABC920-FE53-480C-BE90-1C8A61BBB5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360" y="2304173"/>
            <a:ext cx="524678" cy="540000"/>
          </a:xfrm>
          <a:prstGeom prst="rect">
            <a:avLst/>
          </a:prstGeom>
        </p:spPr>
      </p:pic>
      <p:pic>
        <p:nvPicPr>
          <p:cNvPr id="88" name="Imagen 87" descr="Icono&#10;&#10;Descripción generada automáticamente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832C28-2491-4CA6-A024-9303CEC5A46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732" y="2374884"/>
            <a:ext cx="524678" cy="540000"/>
          </a:xfrm>
          <a:prstGeom prst="rect">
            <a:avLst/>
          </a:prstGeom>
        </p:spPr>
      </p:pic>
      <p:pic>
        <p:nvPicPr>
          <p:cNvPr id="90" name="Imagen 89" descr="Imagen que contiene tijeras&#10;&#10;Descripción generada automáticamente">
            <a:extLst>
              <a:ext uri="{FF2B5EF4-FFF2-40B4-BE49-F238E27FC236}">
                <a16:creationId xmlns:a16="http://schemas.microsoft.com/office/drawing/2014/main" id="{CBF7001A-7BCB-4B3A-B866-E89DF52FFBE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51" y="4100837"/>
            <a:ext cx="524678" cy="540000"/>
          </a:xfrm>
          <a:prstGeom prst="rect">
            <a:avLst/>
          </a:prstGeom>
        </p:spPr>
      </p:pic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57DC79F4-DD8E-44AA-B21F-6BFCD39232F1}"/>
              </a:ext>
            </a:extLst>
          </p:cNvPr>
          <p:cNvCxnSpPr>
            <a:cxnSpLocks/>
          </p:cNvCxnSpPr>
          <p:nvPr/>
        </p:nvCxnSpPr>
        <p:spPr>
          <a:xfrm>
            <a:off x="3484941" y="3927072"/>
            <a:ext cx="2801" cy="16818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7CF0A95F-72C1-400A-BB91-19B585FBEBF8}"/>
              </a:ext>
            </a:extLst>
          </p:cNvPr>
          <p:cNvCxnSpPr>
            <a:cxnSpLocks/>
          </p:cNvCxnSpPr>
          <p:nvPr/>
        </p:nvCxnSpPr>
        <p:spPr>
          <a:xfrm>
            <a:off x="4322572" y="3018038"/>
            <a:ext cx="8171" cy="25930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3C07D837-4842-4BBB-B496-FB715621B03C}"/>
              </a:ext>
            </a:extLst>
          </p:cNvPr>
          <p:cNvCxnSpPr>
            <a:cxnSpLocks/>
          </p:cNvCxnSpPr>
          <p:nvPr/>
        </p:nvCxnSpPr>
        <p:spPr>
          <a:xfrm>
            <a:off x="8255981" y="2136861"/>
            <a:ext cx="0" cy="8777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4728739C-8AA6-4D58-B2DF-24409D7B250A}"/>
              </a:ext>
            </a:extLst>
          </p:cNvPr>
          <p:cNvCxnSpPr>
            <a:cxnSpLocks/>
          </p:cNvCxnSpPr>
          <p:nvPr/>
        </p:nvCxnSpPr>
        <p:spPr>
          <a:xfrm flipH="1">
            <a:off x="9255184" y="1890608"/>
            <a:ext cx="20915" cy="11528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6758F32A-AE2B-4E78-9E13-C6AA0F922467}"/>
              </a:ext>
            </a:extLst>
          </p:cNvPr>
          <p:cNvCxnSpPr>
            <a:cxnSpLocks/>
          </p:cNvCxnSpPr>
          <p:nvPr/>
        </p:nvCxnSpPr>
        <p:spPr>
          <a:xfrm>
            <a:off x="5879192" y="437219"/>
            <a:ext cx="33448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A3DAFB1F-D97C-40AE-90D4-92CE3D1DE286}"/>
              </a:ext>
            </a:extLst>
          </p:cNvPr>
          <p:cNvCxnSpPr>
            <a:cxnSpLocks/>
          </p:cNvCxnSpPr>
          <p:nvPr/>
        </p:nvCxnSpPr>
        <p:spPr>
          <a:xfrm flipV="1">
            <a:off x="5463789" y="1347372"/>
            <a:ext cx="2768876" cy="99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AF3E4CE9-E64E-4261-A969-E25556D3237E}"/>
              </a:ext>
            </a:extLst>
          </p:cNvPr>
          <p:cNvCxnSpPr>
            <a:cxnSpLocks/>
          </p:cNvCxnSpPr>
          <p:nvPr/>
        </p:nvCxnSpPr>
        <p:spPr>
          <a:xfrm>
            <a:off x="3031494" y="432972"/>
            <a:ext cx="284769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8C0C1D00-6F93-4CDF-9748-624F466DA1C8}"/>
              </a:ext>
            </a:extLst>
          </p:cNvPr>
          <p:cNvCxnSpPr>
            <a:cxnSpLocks/>
          </p:cNvCxnSpPr>
          <p:nvPr/>
        </p:nvCxnSpPr>
        <p:spPr>
          <a:xfrm flipH="1">
            <a:off x="3719279" y="428726"/>
            <a:ext cx="1415" cy="8624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45FF1AAE-7020-4115-8F2F-FCDD793BE38B}"/>
              </a:ext>
            </a:extLst>
          </p:cNvPr>
          <p:cNvCxnSpPr>
            <a:cxnSpLocks/>
          </p:cNvCxnSpPr>
          <p:nvPr/>
        </p:nvCxnSpPr>
        <p:spPr>
          <a:xfrm>
            <a:off x="4434729" y="432971"/>
            <a:ext cx="6542" cy="16763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51BC3C76-00AC-4604-98D2-A24522551DC4}"/>
              </a:ext>
            </a:extLst>
          </p:cNvPr>
          <p:cNvCxnSpPr>
            <a:cxnSpLocks/>
          </p:cNvCxnSpPr>
          <p:nvPr/>
        </p:nvCxnSpPr>
        <p:spPr>
          <a:xfrm>
            <a:off x="5429932" y="1328507"/>
            <a:ext cx="20092" cy="77139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2A2B2111-FE4E-498F-AC09-37D1DC8AEF59}"/>
              </a:ext>
            </a:extLst>
          </p:cNvPr>
          <p:cNvCxnSpPr>
            <a:cxnSpLocks/>
          </p:cNvCxnSpPr>
          <p:nvPr/>
        </p:nvCxnSpPr>
        <p:spPr>
          <a:xfrm>
            <a:off x="7132260" y="2127399"/>
            <a:ext cx="110040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3" name="Imagen 112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E3E50B38-7ABF-4F10-9B3B-1693113829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820" y="2748038"/>
            <a:ext cx="524678" cy="540000"/>
          </a:xfrm>
          <a:prstGeom prst="rect">
            <a:avLst/>
          </a:prstGeom>
        </p:spPr>
      </p:pic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A3A01410-4242-4B28-B698-3D075788320A}"/>
              </a:ext>
            </a:extLst>
          </p:cNvPr>
          <p:cNvCxnSpPr>
            <a:cxnSpLocks/>
          </p:cNvCxnSpPr>
          <p:nvPr/>
        </p:nvCxnSpPr>
        <p:spPr>
          <a:xfrm flipH="1">
            <a:off x="8857639" y="3951746"/>
            <a:ext cx="19844" cy="8381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ector recto 121">
            <a:extLst>
              <a:ext uri="{FF2B5EF4-FFF2-40B4-BE49-F238E27FC236}">
                <a16:creationId xmlns:a16="http://schemas.microsoft.com/office/drawing/2014/main" id="{7BC1B4FA-1297-4A26-AC48-895E4676CA92}"/>
              </a:ext>
            </a:extLst>
          </p:cNvPr>
          <p:cNvCxnSpPr>
            <a:cxnSpLocks/>
          </p:cNvCxnSpPr>
          <p:nvPr/>
        </p:nvCxnSpPr>
        <p:spPr>
          <a:xfrm flipH="1">
            <a:off x="10626168" y="454975"/>
            <a:ext cx="403" cy="2536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764674C9-44AE-4A1C-93BA-8BA28CCDF4C9}"/>
              </a:ext>
            </a:extLst>
          </p:cNvPr>
          <p:cNvCxnSpPr>
            <a:cxnSpLocks/>
          </p:cNvCxnSpPr>
          <p:nvPr/>
        </p:nvCxnSpPr>
        <p:spPr>
          <a:xfrm>
            <a:off x="422706" y="5618400"/>
            <a:ext cx="92963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BA5C258A-03E4-4ECB-AEAB-129571F2B267}"/>
              </a:ext>
            </a:extLst>
          </p:cNvPr>
          <p:cNvCxnSpPr>
            <a:cxnSpLocks/>
          </p:cNvCxnSpPr>
          <p:nvPr/>
        </p:nvCxnSpPr>
        <p:spPr>
          <a:xfrm>
            <a:off x="7233037" y="4703999"/>
            <a:ext cx="0" cy="9144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Conector recto 128">
            <a:extLst>
              <a:ext uri="{FF2B5EF4-FFF2-40B4-BE49-F238E27FC236}">
                <a16:creationId xmlns:a16="http://schemas.microsoft.com/office/drawing/2014/main" id="{FA071CA0-8518-43B5-B490-BE2F44CBA004}"/>
              </a:ext>
            </a:extLst>
          </p:cNvPr>
          <p:cNvCxnSpPr>
            <a:cxnSpLocks/>
          </p:cNvCxnSpPr>
          <p:nvPr/>
        </p:nvCxnSpPr>
        <p:spPr>
          <a:xfrm>
            <a:off x="433920" y="3014579"/>
            <a:ext cx="1288741" cy="34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324CEA2C-01D3-4DB0-AD85-0CECFC937BB1}"/>
              </a:ext>
            </a:extLst>
          </p:cNvPr>
          <p:cNvCxnSpPr>
            <a:cxnSpLocks/>
          </p:cNvCxnSpPr>
          <p:nvPr/>
        </p:nvCxnSpPr>
        <p:spPr>
          <a:xfrm>
            <a:off x="425041" y="2109089"/>
            <a:ext cx="16700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Conector recto 130">
            <a:extLst>
              <a:ext uri="{FF2B5EF4-FFF2-40B4-BE49-F238E27FC236}">
                <a16:creationId xmlns:a16="http://schemas.microsoft.com/office/drawing/2014/main" id="{5C17AA8B-3CC5-4457-A846-BFCDF8F1E1BD}"/>
              </a:ext>
            </a:extLst>
          </p:cNvPr>
          <p:cNvCxnSpPr>
            <a:cxnSpLocks/>
          </p:cNvCxnSpPr>
          <p:nvPr/>
        </p:nvCxnSpPr>
        <p:spPr>
          <a:xfrm>
            <a:off x="5450024" y="2136861"/>
            <a:ext cx="90435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5" name="Imagen 134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CDBC9E87-E5C1-4759-A536-E2D6995794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793" y="4891200"/>
            <a:ext cx="524678" cy="540000"/>
          </a:xfrm>
          <a:prstGeom prst="rect">
            <a:avLst/>
          </a:prstGeom>
        </p:spPr>
      </p:pic>
      <p:cxnSp>
        <p:nvCxnSpPr>
          <p:cNvPr id="138" name="Conector recto 137">
            <a:extLst>
              <a:ext uri="{FF2B5EF4-FFF2-40B4-BE49-F238E27FC236}">
                <a16:creationId xmlns:a16="http://schemas.microsoft.com/office/drawing/2014/main" id="{7FD24D6B-B4FC-43A4-95FC-6CDC2DC42DD9}"/>
              </a:ext>
            </a:extLst>
          </p:cNvPr>
          <p:cNvCxnSpPr>
            <a:cxnSpLocks/>
          </p:cNvCxnSpPr>
          <p:nvPr/>
        </p:nvCxnSpPr>
        <p:spPr>
          <a:xfrm flipH="1">
            <a:off x="8191599" y="448644"/>
            <a:ext cx="1415" cy="8624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DDD45775-1EBB-44DA-A62F-06708056AA92}"/>
              </a:ext>
            </a:extLst>
          </p:cNvPr>
          <p:cNvCxnSpPr>
            <a:cxnSpLocks/>
          </p:cNvCxnSpPr>
          <p:nvPr/>
        </p:nvCxnSpPr>
        <p:spPr>
          <a:xfrm flipH="1">
            <a:off x="9756555" y="2007916"/>
            <a:ext cx="20316" cy="10320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Conector recto 140">
            <a:extLst>
              <a:ext uri="{FF2B5EF4-FFF2-40B4-BE49-F238E27FC236}">
                <a16:creationId xmlns:a16="http://schemas.microsoft.com/office/drawing/2014/main" id="{2E881F4A-4FB3-4689-BE0F-BBB4840FF621}"/>
              </a:ext>
            </a:extLst>
          </p:cNvPr>
          <p:cNvCxnSpPr>
            <a:cxnSpLocks/>
          </p:cNvCxnSpPr>
          <p:nvPr/>
        </p:nvCxnSpPr>
        <p:spPr>
          <a:xfrm>
            <a:off x="9799659" y="2000833"/>
            <a:ext cx="836212" cy="70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Conector recto 141">
            <a:extLst>
              <a:ext uri="{FF2B5EF4-FFF2-40B4-BE49-F238E27FC236}">
                <a16:creationId xmlns:a16="http://schemas.microsoft.com/office/drawing/2014/main" id="{F5A25A4B-5A95-4244-A54E-90CDACAC8656}"/>
              </a:ext>
            </a:extLst>
          </p:cNvPr>
          <p:cNvCxnSpPr>
            <a:cxnSpLocks/>
          </p:cNvCxnSpPr>
          <p:nvPr/>
        </p:nvCxnSpPr>
        <p:spPr>
          <a:xfrm>
            <a:off x="9799659" y="1089189"/>
            <a:ext cx="836212" cy="70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Conector recto 142">
            <a:extLst>
              <a:ext uri="{FF2B5EF4-FFF2-40B4-BE49-F238E27FC236}">
                <a16:creationId xmlns:a16="http://schemas.microsoft.com/office/drawing/2014/main" id="{8897B369-D6C3-4865-9AB1-D16B01A97E94}"/>
              </a:ext>
            </a:extLst>
          </p:cNvPr>
          <p:cNvCxnSpPr>
            <a:cxnSpLocks/>
          </p:cNvCxnSpPr>
          <p:nvPr/>
        </p:nvCxnSpPr>
        <p:spPr>
          <a:xfrm>
            <a:off x="9236864" y="441561"/>
            <a:ext cx="1389304" cy="708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Conector recto 145">
            <a:extLst>
              <a:ext uri="{FF2B5EF4-FFF2-40B4-BE49-F238E27FC236}">
                <a16:creationId xmlns:a16="http://schemas.microsoft.com/office/drawing/2014/main" id="{6EF4AB84-1C07-4641-ABE7-AD043DA3F80E}"/>
              </a:ext>
            </a:extLst>
          </p:cNvPr>
          <p:cNvCxnSpPr>
            <a:cxnSpLocks/>
          </p:cNvCxnSpPr>
          <p:nvPr/>
        </p:nvCxnSpPr>
        <p:spPr>
          <a:xfrm flipH="1">
            <a:off x="9223835" y="449358"/>
            <a:ext cx="9759" cy="7195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Conector recto 152">
            <a:extLst>
              <a:ext uri="{FF2B5EF4-FFF2-40B4-BE49-F238E27FC236}">
                <a16:creationId xmlns:a16="http://schemas.microsoft.com/office/drawing/2014/main" id="{5B32EB52-0F12-4AF4-AC4B-350CFC56A162}"/>
              </a:ext>
            </a:extLst>
          </p:cNvPr>
          <p:cNvCxnSpPr>
            <a:cxnSpLocks/>
          </p:cNvCxnSpPr>
          <p:nvPr/>
        </p:nvCxnSpPr>
        <p:spPr>
          <a:xfrm>
            <a:off x="2780053" y="3018037"/>
            <a:ext cx="6542" cy="16763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Conector recto 155">
            <a:extLst>
              <a:ext uri="{FF2B5EF4-FFF2-40B4-BE49-F238E27FC236}">
                <a16:creationId xmlns:a16="http://schemas.microsoft.com/office/drawing/2014/main" id="{ADB38B7E-9D09-49C4-87BC-B34514D96865}"/>
              </a:ext>
            </a:extLst>
          </p:cNvPr>
          <p:cNvCxnSpPr>
            <a:cxnSpLocks/>
          </p:cNvCxnSpPr>
          <p:nvPr/>
        </p:nvCxnSpPr>
        <p:spPr>
          <a:xfrm>
            <a:off x="4330743" y="4705906"/>
            <a:ext cx="11260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Conector recto 156">
            <a:extLst>
              <a:ext uri="{FF2B5EF4-FFF2-40B4-BE49-F238E27FC236}">
                <a16:creationId xmlns:a16="http://schemas.microsoft.com/office/drawing/2014/main" id="{B2085B40-F673-452D-AA63-3F1DF710ED11}"/>
              </a:ext>
            </a:extLst>
          </p:cNvPr>
          <p:cNvCxnSpPr>
            <a:cxnSpLocks/>
          </p:cNvCxnSpPr>
          <p:nvPr/>
        </p:nvCxnSpPr>
        <p:spPr>
          <a:xfrm>
            <a:off x="1258918" y="4678241"/>
            <a:ext cx="1531884" cy="161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Conector recto 159">
            <a:extLst>
              <a:ext uri="{FF2B5EF4-FFF2-40B4-BE49-F238E27FC236}">
                <a16:creationId xmlns:a16="http://schemas.microsoft.com/office/drawing/2014/main" id="{098F823E-E5D2-4082-BEF0-FA05A144AF3D}"/>
              </a:ext>
            </a:extLst>
          </p:cNvPr>
          <p:cNvCxnSpPr>
            <a:cxnSpLocks/>
          </p:cNvCxnSpPr>
          <p:nvPr/>
        </p:nvCxnSpPr>
        <p:spPr>
          <a:xfrm>
            <a:off x="433920" y="3961049"/>
            <a:ext cx="0" cy="164791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Conector recto 161">
            <a:extLst>
              <a:ext uri="{FF2B5EF4-FFF2-40B4-BE49-F238E27FC236}">
                <a16:creationId xmlns:a16="http://schemas.microsoft.com/office/drawing/2014/main" id="{A8A849ED-6FEC-4D41-B721-CAED494D124A}"/>
              </a:ext>
            </a:extLst>
          </p:cNvPr>
          <p:cNvCxnSpPr>
            <a:cxnSpLocks/>
          </p:cNvCxnSpPr>
          <p:nvPr/>
        </p:nvCxnSpPr>
        <p:spPr>
          <a:xfrm>
            <a:off x="433920" y="1344899"/>
            <a:ext cx="0" cy="26161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6" name="Imagen 165" descr="Icono&#10;&#10;Descripción generada automáticamente">
            <a:extLst>
              <a:ext uri="{FF2B5EF4-FFF2-40B4-BE49-F238E27FC236}">
                <a16:creationId xmlns:a16="http://schemas.microsoft.com/office/drawing/2014/main" id="{5B4A2AF7-E982-4B5F-AA23-7C01D1867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59" y="3706800"/>
            <a:ext cx="524678" cy="540000"/>
          </a:xfrm>
          <a:prstGeom prst="rect">
            <a:avLst/>
          </a:prstGeom>
        </p:spPr>
      </p:pic>
      <p:pic>
        <p:nvPicPr>
          <p:cNvPr id="172" name="Imagen 171" descr="Gráfico, Gráfico de embudo&#10;&#10;Descripción generada automáticamente">
            <a:extLst>
              <a:ext uri="{FF2B5EF4-FFF2-40B4-BE49-F238E27FC236}">
                <a16:creationId xmlns:a16="http://schemas.microsoft.com/office/drawing/2014/main" id="{52A30D37-6467-4FE9-93BE-CEF6035F96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14954" y="4454746"/>
            <a:ext cx="1412905" cy="1412905"/>
          </a:xfrm>
          <a:prstGeom prst="rect">
            <a:avLst/>
          </a:prstGeom>
        </p:spPr>
      </p:pic>
      <p:pic>
        <p:nvPicPr>
          <p:cNvPr id="174" name="Imagen 173" descr="Icono&#10;&#10;Descripción generada automáticamente">
            <a:extLst>
              <a:ext uri="{FF2B5EF4-FFF2-40B4-BE49-F238E27FC236}">
                <a16:creationId xmlns:a16="http://schemas.microsoft.com/office/drawing/2014/main" id="{B445704A-E8EC-47B6-8C94-3930B997435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36" y="537747"/>
            <a:ext cx="598426" cy="704850"/>
          </a:xfrm>
          <a:prstGeom prst="rect">
            <a:avLst/>
          </a:prstGeom>
        </p:spPr>
      </p:pic>
      <p:cxnSp>
        <p:nvCxnSpPr>
          <p:cNvPr id="180" name="Conector recto 179">
            <a:extLst>
              <a:ext uri="{FF2B5EF4-FFF2-40B4-BE49-F238E27FC236}">
                <a16:creationId xmlns:a16="http://schemas.microsoft.com/office/drawing/2014/main" id="{934A0CE8-7C20-445C-BD5F-8054623D2459}"/>
              </a:ext>
            </a:extLst>
          </p:cNvPr>
          <p:cNvCxnSpPr>
            <a:cxnSpLocks/>
          </p:cNvCxnSpPr>
          <p:nvPr/>
        </p:nvCxnSpPr>
        <p:spPr>
          <a:xfrm flipH="1">
            <a:off x="1749733" y="2993091"/>
            <a:ext cx="1055" cy="7800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43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1A8DD1-5CD4-472B-A29D-4DCE924BB48F}"/>
              </a:ext>
            </a:extLst>
          </p:cNvPr>
          <p:cNvSpPr/>
          <p:nvPr/>
        </p:nvSpPr>
        <p:spPr>
          <a:xfrm>
            <a:off x="923278" y="2237173"/>
            <a:ext cx="10031767" cy="1509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B2D11BA-2DD5-4082-8AB0-FBF40BCEAE61}"/>
              </a:ext>
            </a:extLst>
          </p:cNvPr>
          <p:cNvSpPr txBox="1"/>
          <p:nvPr/>
        </p:nvSpPr>
        <p:spPr>
          <a:xfrm>
            <a:off x="3249227" y="2576276"/>
            <a:ext cx="6223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/>
              <a:t>VUELVE A EMPEZAR</a:t>
            </a:r>
          </a:p>
        </p:txBody>
      </p:sp>
    </p:spTree>
    <p:extLst>
      <p:ext uri="{BB962C8B-B14F-4D97-AF65-F5344CB8AC3E}">
        <p14:creationId xmlns:p14="http://schemas.microsoft.com/office/powerpoint/2010/main" val="2686247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Mary</dc:creator>
  <cp:lastModifiedBy>Mary</cp:lastModifiedBy>
  <cp:revision>10</cp:revision>
  <dcterms:created xsi:type="dcterms:W3CDTF">2020-10-09T09:18:54Z</dcterms:created>
  <dcterms:modified xsi:type="dcterms:W3CDTF">2020-10-09T14:06:46Z</dcterms:modified>
</cp:coreProperties>
</file>