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FC1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47" autoAdjust="0"/>
    <p:restoredTop sz="94660" autoAdjust="0"/>
  </p:normalViewPr>
  <p:slideViewPr>
    <p:cSldViewPr snapToGrid="0" showGuides="1">
      <p:cViewPr>
        <p:scale>
          <a:sx n="80" d="100"/>
          <a:sy n="80" d="100"/>
        </p:scale>
        <p:origin x="-62" y="-1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822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2823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4042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7433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281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708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3984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1217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4525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7496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6578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9C00-06DF-49CB-BB21-226D36F5B9C1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CFDB-D019-442A-8A2F-5D098192D4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9628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1121620" y="958442"/>
            <a:ext cx="5202371" cy="5202371"/>
            <a:chOff x="-503980" y="827814"/>
            <a:chExt cx="5202371" cy="5202371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503980" y="827814"/>
              <a:ext cx="5202371" cy="5202371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1282890" y="3575713"/>
              <a:ext cx="1651379" cy="1992574"/>
            </a:xfrm>
            <a:prstGeom prst="rect">
              <a:avLst/>
            </a:prstGeom>
            <a:solidFill>
              <a:srgbClr val="FFC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1610436" y="3766782"/>
              <a:ext cx="996286" cy="1542197"/>
              <a:chOff x="1610436" y="3766782"/>
              <a:chExt cx="996286" cy="1542197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1610436" y="3766782"/>
                <a:ext cx="996286" cy="655093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1610436" y="4653886"/>
                <a:ext cx="996286" cy="655093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4" name="Rectángulo 13"/>
          <p:cNvSpPr/>
          <p:nvPr/>
        </p:nvSpPr>
        <p:spPr>
          <a:xfrm>
            <a:off x="4440128" y="2677882"/>
            <a:ext cx="718456" cy="449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250" t="32633" r="22916" b="58718"/>
          <a:stretch/>
        </p:blipFill>
        <p:spPr>
          <a:xfrm>
            <a:off x="4466087" y="2677880"/>
            <a:ext cx="667657" cy="449943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6653585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 smtClean="0"/>
              <a:t>1</a:t>
            </a:r>
            <a:endParaRPr lang="es-ES" sz="6000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153390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7653195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3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53000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652805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9152610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6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9652415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7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0152220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8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10652025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 smtClean="0"/>
              <a:t>9</a:t>
            </a:r>
            <a:endParaRPr lang="es-ES" sz="6000" b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11151833" y="258448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0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671075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 smtClean="0"/>
              <a:t>1</a:t>
            </a:r>
            <a:endParaRPr lang="es-ES" sz="6000" b="1" dirty="0"/>
          </a:p>
        </p:txBody>
      </p:sp>
      <p:sp>
        <p:nvSpPr>
          <p:cNvPr id="29" name="CuadroTexto 28"/>
          <p:cNvSpPr txBox="1"/>
          <p:nvPr/>
        </p:nvSpPr>
        <p:spPr>
          <a:xfrm>
            <a:off x="7170880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670685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3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8170490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4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8670295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5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9170100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6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9669905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7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10169710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8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10669515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 smtClean="0"/>
              <a:t>9</a:t>
            </a:r>
            <a:endParaRPr lang="es-ES" sz="6000" b="1" dirty="0"/>
          </a:p>
        </p:txBody>
      </p:sp>
      <p:sp>
        <p:nvSpPr>
          <p:cNvPr id="37" name="CuadroTexto 36"/>
          <p:cNvSpPr txBox="1"/>
          <p:nvPr/>
        </p:nvSpPr>
        <p:spPr>
          <a:xfrm>
            <a:off x="11169323" y="3591319"/>
            <a:ext cx="4064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60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82426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85185E-6 L -0.00143 -0.06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55 0.15833 L -3.125E-6 1.48148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54" y="-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-0.28255 0.1583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2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344 0.15833 L 2.5E-6 4.07407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89 4.07407E-6 L -0.32344 0.1583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2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45 0.15833 L -3.125E-6 4.07407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-0.36446 0.1583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46 0.15834 L 1.25E-6 4.07407E-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91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40547 0.1583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21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648 0.15833 L -4.375E-6 4.07407E-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83" y="-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-0.44648 0.15833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75 0.15834 L 0 4.07407E-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4875 0.15833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23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852 0.15833 L 4.375E-6 4.07407E-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67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-0.52852 0.15833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2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94 0.15833 L -1.04167E-6 4.07407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11" y="-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5694 0.15834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7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042 0.15833 L 3.33333E-6 4.07407E-6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61042 0.15833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143 0.15833 L -2.29167E-6 4.07407E-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01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07407E-6 L -0.65143 0.15833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01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55 0.15833 L -4.375E-6 4.81481E-6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28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81481E-6 L -0.28255 0.15833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2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344 0.15833 L 2.08333E-7 4.81481E-6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72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89 4.81481E-6 L -0.32344 0.15833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2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46 0.15833 L 4.58333E-6 4.81481E-6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16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-0.36446 0.15833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29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47 0.15833 L -1.04167E-6 4.81481E-6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73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-0.40547 0.15833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3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649 0.15833 L 3.33333E-6 4.81481E-6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18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44649 0.15833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31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75 0.15833 L -2.29167E-6 4.81481E-6 " pathEditMode="relative" rAng="0" ptsTypes="AA">
                                      <p:cBhvr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81481E-6 L -0.4875 0.15833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75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852 0.15833 L 2.08333E-6 4.81481E-6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19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81481E-6 L -0.52852 0.15833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32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94 0.15833 L -3.33333E-6 4.81481E-6 " pathEditMode="relative" rAng="0" ptsTypes="AA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64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5694 0.15833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7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042 0.15833 L 1.04167E-6 4.81481E-6 " pathEditMode="relative" rAng="0" ptsTypes="AA">
                                      <p:cBhvr>
                                        <p:cTn id="1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-0.61042 0.15833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143 0.15833 L -4.58333E-6 4.81481E-6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65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-0.65143 0.15833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7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saraf</dc:creator>
  <cp:lastModifiedBy>Marta</cp:lastModifiedBy>
  <cp:revision>10</cp:revision>
  <dcterms:created xsi:type="dcterms:W3CDTF">2020-10-19T15:16:24Z</dcterms:created>
  <dcterms:modified xsi:type="dcterms:W3CDTF">2020-10-22T18:01:00Z</dcterms:modified>
</cp:coreProperties>
</file>